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 id="2147483680" r:id="rId6"/>
  </p:sldMasterIdLst>
  <p:notesMasterIdLst>
    <p:notesMasterId r:id="rId24"/>
  </p:notesMasterIdLst>
  <p:handoutMasterIdLst>
    <p:handoutMasterId r:id="rId25"/>
  </p:handoutMasterIdLst>
  <p:sldIdLst>
    <p:sldId id="634" r:id="rId7"/>
    <p:sldId id="725" r:id="rId8"/>
    <p:sldId id="726" r:id="rId9"/>
    <p:sldId id="727" r:id="rId10"/>
    <p:sldId id="722" r:id="rId11"/>
    <p:sldId id="635" r:id="rId12"/>
    <p:sldId id="649" r:id="rId13"/>
    <p:sldId id="669" r:id="rId14"/>
    <p:sldId id="664" r:id="rId15"/>
    <p:sldId id="670" r:id="rId16"/>
    <p:sldId id="672" r:id="rId17"/>
    <p:sldId id="662" r:id="rId18"/>
    <p:sldId id="671" r:id="rId19"/>
    <p:sldId id="673" r:id="rId20"/>
    <p:sldId id="674" r:id="rId21"/>
    <p:sldId id="675" r:id="rId22"/>
    <p:sldId id="676"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6933" algn="l" rtl="0" fontAlgn="base">
      <a:spcBef>
        <a:spcPct val="0"/>
      </a:spcBef>
      <a:spcAft>
        <a:spcPct val="0"/>
      </a:spcAft>
      <a:defRPr kern="1200">
        <a:solidFill>
          <a:schemeClr val="tx1"/>
        </a:solidFill>
        <a:latin typeface="Arial" charset="0"/>
        <a:ea typeface="+mn-ea"/>
        <a:cs typeface="+mn-cs"/>
      </a:defRPr>
    </a:lvl2pPr>
    <a:lvl3pPr marL="913865" algn="l" rtl="0" fontAlgn="base">
      <a:spcBef>
        <a:spcPct val="0"/>
      </a:spcBef>
      <a:spcAft>
        <a:spcPct val="0"/>
      </a:spcAft>
      <a:defRPr kern="1200">
        <a:solidFill>
          <a:schemeClr val="tx1"/>
        </a:solidFill>
        <a:latin typeface="Arial" charset="0"/>
        <a:ea typeface="+mn-ea"/>
        <a:cs typeface="+mn-cs"/>
      </a:defRPr>
    </a:lvl3pPr>
    <a:lvl4pPr marL="1370799" algn="l" rtl="0" fontAlgn="base">
      <a:spcBef>
        <a:spcPct val="0"/>
      </a:spcBef>
      <a:spcAft>
        <a:spcPct val="0"/>
      </a:spcAft>
      <a:defRPr kern="1200">
        <a:solidFill>
          <a:schemeClr val="tx1"/>
        </a:solidFill>
        <a:latin typeface="Arial" charset="0"/>
        <a:ea typeface="+mn-ea"/>
        <a:cs typeface="+mn-cs"/>
      </a:defRPr>
    </a:lvl4pPr>
    <a:lvl5pPr marL="1827731" algn="l" rtl="0" fontAlgn="base">
      <a:spcBef>
        <a:spcPct val="0"/>
      </a:spcBef>
      <a:spcAft>
        <a:spcPct val="0"/>
      </a:spcAft>
      <a:defRPr kern="1200">
        <a:solidFill>
          <a:schemeClr val="tx1"/>
        </a:solidFill>
        <a:latin typeface="Arial" charset="0"/>
        <a:ea typeface="+mn-ea"/>
        <a:cs typeface="+mn-cs"/>
      </a:defRPr>
    </a:lvl5pPr>
    <a:lvl6pPr marL="2284665" algn="l" defTabSz="913865" rtl="0" eaLnBrk="1" latinLnBrk="0" hangingPunct="1">
      <a:defRPr kern="1200">
        <a:solidFill>
          <a:schemeClr val="tx1"/>
        </a:solidFill>
        <a:latin typeface="Arial" charset="0"/>
        <a:ea typeface="+mn-ea"/>
        <a:cs typeface="+mn-cs"/>
      </a:defRPr>
    </a:lvl6pPr>
    <a:lvl7pPr marL="2741596" algn="l" defTabSz="913865" rtl="0" eaLnBrk="1" latinLnBrk="0" hangingPunct="1">
      <a:defRPr kern="1200">
        <a:solidFill>
          <a:schemeClr val="tx1"/>
        </a:solidFill>
        <a:latin typeface="Arial" charset="0"/>
        <a:ea typeface="+mn-ea"/>
        <a:cs typeface="+mn-cs"/>
      </a:defRPr>
    </a:lvl7pPr>
    <a:lvl8pPr marL="3198530" algn="l" defTabSz="913865" rtl="0" eaLnBrk="1" latinLnBrk="0" hangingPunct="1">
      <a:defRPr kern="1200">
        <a:solidFill>
          <a:schemeClr val="tx1"/>
        </a:solidFill>
        <a:latin typeface="Arial" charset="0"/>
        <a:ea typeface="+mn-ea"/>
        <a:cs typeface="+mn-cs"/>
      </a:defRPr>
    </a:lvl8pPr>
    <a:lvl9pPr marL="3655460" algn="l" defTabSz="913865"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77">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guson, Jacqueline A CTR NUWC NWPT" initials="FJACNN" lastIdx="1" clrIdx="0">
    <p:extLst>
      <p:ext uri="{19B8F6BF-5375-455C-9EA6-DF929625EA0E}">
        <p15:presenceInfo xmlns:p15="http://schemas.microsoft.com/office/powerpoint/2012/main" userId="S-1-5-21-1801674531-2146617017-725345543-2399324" providerId="AD"/>
      </p:ext>
    </p:extLst>
  </p:cmAuthor>
  <p:cmAuthor id="2" name="Bolano, Franklin W CIV NUWC NWPT" initials="BFWCNN" lastIdx="10" clrIdx="1">
    <p:extLst>
      <p:ext uri="{19B8F6BF-5375-455C-9EA6-DF929625EA0E}">
        <p15:presenceInfo xmlns:p15="http://schemas.microsoft.com/office/powerpoint/2012/main" userId="S-1-5-21-1801674531-2146617017-725345543-9395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5894CA"/>
    <a:srgbClr val="E88039"/>
    <a:srgbClr val="00FF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24E316-C3DA-B172-D05E-AB4443FB5433}" v="149" dt="2024-10-10T12:48:19.034"/>
    <p1510:client id="{80764DC9-EC77-A98C-E42A-719AF5BD1AB5}" v="409" dt="2024-10-11T14:26:39.370"/>
    <p1510:client id="{840990ED-779E-FFE8-6E8D-C23F2F835CC8}" v="243" dt="2024-10-11T14:00:38.554"/>
    <p1510:client id="{E01D5026-3535-411D-8A35-13C2DE000F4E}" v="15" dt="2024-10-10T13:00:00.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54" autoAdjust="0"/>
    <p:restoredTop sz="97909" autoAdjust="0"/>
  </p:normalViewPr>
  <p:slideViewPr>
    <p:cSldViewPr snapToGrid="0" snapToObjects="1" showGuides="1">
      <p:cViewPr varScale="1">
        <p:scale>
          <a:sx n="127" d="100"/>
          <a:sy n="127" d="100"/>
        </p:scale>
        <p:origin x="1446" y="90"/>
      </p:cViewPr>
      <p:guideLst>
        <p:guide orient="horz" pos="57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napToObjects="1">
      <p:cViewPr varScale="1">
        <p:scale>
          <a:sx n="85" d="100"/>
          <a:sy n="85" d="100"/>
        </p:scale>
        <p:origin x="-3822" y="-9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BD2-47D7-82F4-F89CEC4EE56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BD2-47D7-82F4-F89CEC4EE56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BD2-47D7-82F4-F89CEC4EE56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BD2-47D7-82F4-F89CEC4EE56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BD2-47D7-82F4-F89CEC4EE56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BD2-47D7-82F4-F89CEC4EE56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EBD2-47D7-82F4-F89CEC4EE567}"/>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EBD2-47D7-82F4-F89CEC4EE567}"/>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EBD2-47D7-82F4-F89CEC4EE567}"/>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EBD2-47D7-82F4-F89CEC4EE567}"/>
              </c:ext>
            </c:extLst>
          </c:dPt>
          <c:cat>
            <c:strRef>
              <c:f>Sheet1!$B$6:$B$15</c:f>
              <c:strCache>
                <c:ptCount val="6"/>
                <c:pt idx="0">
                  <c:v>ONR</c:v>
                </c:pt>
                <c:pt idx="1">
                  <c:v>PEO SUB</c:v>
                </c:pt>
                <c:pt idx="2">
                  <c:v>FLEET</c:v>
                </c:pt>
                <c:pt idx="3">
                  <c:v>NAVWAR</c:v>
                </c:pt>
                <c:pt idx="4">
                  <c:v>OTHER DOD</c:v>
                </c:pt>
                <c:pt idx="5">
                  <c:v>NAVSUP</c:v>
                </c:pt>
              </c:strCache>
            </c:strRef>
          </c:cat>
          <c:val>
            <c:numRef>
              <c:f>Sheet1!$C$6:$C$15</c:f>
              <c:numCache>
                <c:formatCode>0.00%</c:formatCode>
                <c:ptCount val="10"/>
                <c:pt idx="0">
                  <c:v>2.6933834462708972E-2</c:v>
                </c:pt>
                <c:pt idx="1">
                  <c:v>0.43653672684815703</c:v>
                </c:pt>
                <c:pt idx="2">
                  <c:v>0.13326896635383162</c:v>
                </c:pt>
                <c:pt idx="3">
                  <c:v>0.27150270698561008</c:v>
                </c:pt>
                <c:pt idx="4">
                  <c:v>8.8334504954527632E-2</c:v>
                </c:pt>
                <c:pt idx="5" formatCode="0%">
                  <c:v>4.3423260395164788E-2</c:v>
                </c:pt>
              </c:numCache>
            </c:numRef>
          </c:val>
          <c:extLst>
            <c:ext xmlns:c16="http://schemas.microsoft.com/office/drawing/2014/chart" uri="{C3380CC4-5D6E-409C-BE32-E72D297353CC}">
              <c16:uniqueId val="{00000014-EBD2-47D7-82F4-F89CEC4EE56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explosion val="3"/>
          <c:dPt>
            <c:idx val="0"/>
            <c:bubble3D val="0"/>
            <c:explosion val="0"/>
            <c:spPr>
              <a:solidFill>
                <a:schemeClr val="accent1"/>
              </a:solidFill>
              <a:ln w="19050">
                <a:solidFill>
                  <a:schemeClr val="lt1"/>
                </a:solidFill>
              </a:ln>
              <a:effectLst/>
            </c:spPr>
            <c:extLst>
              <c:ext xmlns:c16="http://schemas.microsoft.com/office/drawing/2014/chart" uri="{C3380CC4-5D6E-409C-BE32-E72D297353CC}">
                <c16:uniqueId val="{00000001-1BCC-4F75-9C6F-C92950FCB9ED}"/>
              </c:ext>
            </c:extLst>
          </c:dPt>
          <c:dPt>
            <c:idx val="1"/>
            <c:bubble3D val="0"/>
            <c:explosion val="0"/>
            <c:spPr>
              <a:solidFill>
                <a:schemeClr val="accent2"/>
              </a:solidFill>
              <a:ln w="19050">
                <a:solidFill>
                  <a:schemeClr val="lt1"/>
                </a:solidFill>
              </a:ln>
              <a:effectLst/>
            </c:spPr>
            <c:extLst>
              <c:ext xmlns:c16="http://schemas.microsoft.com/office/drawing/2014/chart" uri="{C3380CC4-5D6E-409C-BE32-E72D297353CC}">
                <c16:uniqueId val="{00000003-1BCC-4F75-9C6F-C92950FCB9E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BCC-4F75-9C6F-C92950FCB9E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BCC-4F75-9C6F-C92950FCB9E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BCC-4F75-9C6F-C92950FCB9E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BCC-4F75-9C6F-C92950FCB9E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BCC-4F75-9C6F-C92950FCB9E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BCC-4F75-9C6F-C92950FCB9E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BCC-4F75-9C6F-C92950FCB9E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1BCC-4F75-9C6F-C92950FCB9ED}"/>
              </c:ext>
            </c:extLst>
          </c:dPt>
          <c:cat>
            <c:strRef>
              <c:f>Sheet1!$B$6:$B$15</c:f>
              <c:strCache>
                <c:ptCount val="2"/>
                <c:pt idx="0">
                  <c:v>REIM</c:v>
                </c:pt>
                <c:pt idx="1">
                  <c:v>DC</c:v>
                </c:pt>
              </c:strCache>
            </c:strRef>
          </c:cat>
          <c:val>
            <c:numRef>
              <c:f>Sheet1!$C$6:$C$15</c:f>
              <c:numCache>
                <c:formatCode>0.00%</c:formatCode>
                <c:ptCount val="10"/>
                <c:pt idx="0">
                  <c:v>0.49781997336334949</c:v>
                </c:pt>
                <c:pt idx="1">
                  <c:v>0.50218002663665051</c:v>
                </c:pt>
              </c:numCache>
            </c:numRef>
          </c:val>
          <c:extLst>
            <c:ext xmlns:c16="http://schemas.microsoft.com/office/drawing/2014/chart" uri="{C3380CC4-5D6E-409C-BE32-E72D297353CC}">
              <c16:uniqueId val="{00000014-1BCC-4F75-9C6F-C92950FCB9E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0.60598</cdr:x>
      <cdr:y>0.43454</cdr:y>
    </cdr:from>
    <cdr:to>
      <cdr:x>0.78767</cdr:x>
      <cdr:y>0.62247</cdr:y>
    </cdr:to>
    <cdr:sp macro="" textlink="">
      <cdr:nvSpPr>
        <cdr:cNvPr id="2" name="TextBox 1"/>
        <cdr:cNvSpPr txBox="1"/>
      </cdr:nvSpPr>
      <cdr:spPr>
        <a:xfrm xmlns:a="http://schemas.openxmlformats.org/drawingml/2006/main">
          <a:off x="2837246" y="1652756"/>
          <a:ext cx="850650" cy="7148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900" dirty="0"/>
            <a:t>NAVSEA</a:t>
          </a:r>
        </a:p>
        <a:p xmlns:a="http://schemas.openxmlformats.org/drawingml/2006/main">
          <a:pPr algn="ctr"/>
          <a:r>
            <a:rPr lang="en-US" sz="900" dirty="0"/>
            <a:t>44%</a:t>
          </a:r>
        </a:p>
      </cdr:txBody>
    </cdr:sp>
  </cdr:relSizeAnchor>
  <cdr:relSizeAnchor xmlns:cdr="http://schemas.openxmlformats.org/drawingml/2006/chartDrawing">
    <cdr:from>
      <cdr:x>0.19305</cdr:x>
      <cdr:y>0.42153</cdr:y>
    </cdr:from>
    <cdr:to>
      <cdr:x>0.38171</cdr:x>
      <cdr:y>0.57847</cdr:y>
    </cdr:to>
    <cdr:sp macro="" textlink="">
      <cdr:nvSpPr>
        <cdr:cNvPr id="3" name="TextBox 2"/>
        <cdr:cNvSpPr txBox="1"/>
      </cdr:nvSpPr>
      <cdr:spPr>
        <a:xfrm xmlns:a="http://schemas.openxmlformats.org/drawingml/2006/main">
          <a:off x="903891" y="1603285"/>
          <a:ext cx="883284" cy="5969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900" dirty="0"/>
            <a:t>NAVWAR </a:t>
          </a:r>
        </a:p>
        <a:p xmlns:a="http://schemas.openxmlformats.org/drawingml/2006/main">
          <a:pPr algn="ctr"/>
          <a:r>
            <a:rPr lang="en-US" sz="900" dirty="0"/>
            <a:t>27%</a:t>
          </a:r>
        </a:p>
      </cdr:txBody>
    </cdr:sp>
  </cdr:relSizeAnchor>
  <cdr:relSizeAnchor xmlns:cdr="http://schemas.openxmlformats.org/drawingml/2006/chartDrawing">
    <cdr:from>
      <cdr:x>0.36927</cdr:x>
      <cdr:y>0.7112</cdr:y>
    </cdr:from>
    <cdr:to>
      <cdr:x>0.53997</cdr:x>
      <cdr:y>0.80831</cdr:y>
    </cdr:to>
    <cdr:sp macro="" textlink="">
      <cdr:nvSpPr>
        <cdr:cNvPr id="4" name="TextBox 1"/>
        <cdr:cNvSpPr txBox="1"/>
      </cdr:nvSpPr>
      <cdr:spPr>
        <a:xfrm xmlns:a="http://schemas.openxmlformats.org/drawingml/2006/main">
          <a:off x="1728935" y="2705037"/>
          <a:ext cx="799226" cy="36935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6933" algn="l" rtl="0" fontAlgn="base">
            <a:spcBef>
              <a:spcPct val="0"/>
            </a:spcBef>
            <a:spcAft>
              <a:spcPct val="0"/>
            </a:spcAft>
            <a:defRPr kern="1200">
              <a:solidFill>
                <a:schemeClr val="tx1"/>
              </a:solidFill>
              <a:latin typeface="Arial" charset="0"/>
              <a:ea typeface="+mn-ea"/>
              <a:cs typeface="+mn-cs"/>
            </a:defRPr>
          </a:lvl2pPr>
          <a:lvl3pPr marL="913865" algn="l" rtl="0" fontAlgn="base">
            <a:spcBef>
              <a:spcPct val="0"/>
            </a:spcBef>
            <a:spcAft>
              <a:spcPct val="0"/>
            </a:spcAft>
            <a:defRPr kern="1200">
              <a:solidFill>
                <a:schemeClr val="tx1"/>
              </a:solidFill>
              <a:latin typeface="Arial" charset="0"/>
              <a:ea typeface="+mn-ea"/>
              <a:cs typeface="+mn-cs"/>
            </a:defRPr>
          </a:lvl3pPr>
          <a:lvl4pPr marL="1370799" algn="l" rtl="0" fontAlgn="base">
            <a:spcBef>
              <a:spcPct val="0"/>
            </a:spcBef>
            <a:spcAft>
              <a:spcPct val="0"/>
            </a:spcAft>
            <a:defRPr kern="1200">
              <a:solidFill>
                <a:schemeClr val="tx1"/>
              </a:solidFill>
              <a:latin typeface="Arial" charset="0"/>
              <a:ea typeface="+mn-ea"/>
              <a:cs typeface="+mn-cs"/>
            </a:defRPr>
          </a:lvl4pPr>
          <a:lvl5pPr marL="1827731" algn="l" rtl="0" fontAlgn="base">
            <a:spcBef>
              <a:spcPct val="0"/>
            </a:spcBef>
            <a:spcAft>
              <a:spcPct val="0"/>
            </a:spcAft>
            <a:defRPr kern="1200">
              <a:solidFill>
                <a:schemeClr val="tx1"/>
              </a:solidFill>
              <a:latin typeface="Arial" charset="0"/>
              <a:ea typeface="+mn-ea"/>
              <a:cs typeface="+mn-cs"/>
            </a:defRPr>
          </a:lvl5pPr>
          <a:lvl6pPr marL="2284665" algn="l" defTabSz="913865" rtl="0" eaLnBrk="1" latinLnBrk="0" hangingPunct="1">
            <a:defRPr kern="1200">
              <a:solidFill>
                <a:schemeClr val="tx1"/>
              </a:solidFill>
              <a:latin typeface="Arial" charset="0"/>
              <a:ea typeface="+mn-ea"/>
              <a:cs typeface="+mn-cs"/>
            </a:defRPr>
          </a:lvl6pPr>
          <a:lvl7pPr marL="2741596" algn="l" defTabSz="913865" rtl="0" eaLnBrk="1" latinLnBrk="0" hangingPunct="1">
            <a:defRPr kern="1200">
              <a:solidFill>
                <a:schemeClr val="tx1"/>
              </a:solidFill>
              <a:latin typeface="Arial" charset="0"/>
              <a:ea typeface="+mn-ea"/>
              <a:cs typeface="+mn-cs"/>
            </a:defRPr>
          </a:lvl7pPr>
          <a:lvl8pPr marL="3198530" algn="l" defTabSz="913865" rtl="0" eaLnBrk="1" latinLnBrk="0" hangingPunct="1">
            <a:defRPr kern="1200">
              <a:solidFill>
                <a:schemeClr val="tx1"/>
              </a:solidFill>
              <a:latin typeface="Arial" charset="0"/>
              <a:ea typeface="+mn-ea"/>
              <a:cs typeface="+mn-cs"/>
            </a:defRPr>
          </a:lvl8pPr>
          <a:lvl9pPr marL="3655460" algn="l" defTabSz="913865" rtl="0" eaLnBrk="1" latinLnBrk="0" hangingPunct="1">
            <a:defRPr kern="1200">
              <a:solidFill>
                <a:schemeClr val="tx1"/>
              </a:solidFill>
              <a:latin typeface="Arial" charset="0"/>
              <a:ea typeface="+mn-ea"/>
              <a:cs typeface="+mn-cs"/>
            </a:defRPr>
          </a:lvl9pPr>
        </a:lstStyle>
        <a:p xmlns:a="http://schemas.openxmlformats.org/drawingml/2006/main">
          <a:pPr algn="ctr"/>
          <a:r>
            <a:rPr lang="en-US" sz="900" dirty="0">
              <a:latin typeface="Calibri" panose="020F0502020204030204" pitchFamily="34" charset="0"/>
              <a:cs typeface="Calibri" panose="020F0502020204030204" pitchFamily="34" charset="0"/>
            </a:rPr>
            <a:t>Fleet</a:t>
          </a:r>
        </a:p>
        <a:p xmlns:a="http://schemas.openxmlformats.org/drawingml/2006/main">
          <a:pPr algn="ctr"/>
          <a:r>
            <a:rPr lang="en-US" sz="900" dirty="0">
              <a:latin typeface="Calibri" panose="020F0502020204030204" pitchFamily="34" charset="0"/>
              <a:cs typeface="Calibri" panose="020F0502020204030204" pitchFamily="34" charset="0"/>
            </a:rPr>
            <a:t>13%</a:t>
          </a:r>
        </a:p>
      </cdr:txBody>
    </cdr:sp>
  </cdr:relSizeAnchor>
</c:userShapes>
</file>

<file path=ppt/drawings/drawing2.xml><?xml version="1.0" encoding="utf-8"?>
<c:userShapes xmlns:c="http://schemas.openxmlformats.org/drawingml/2006/chart">
  <cdr:relSizeAnchor xmlns:cdr="http://schemas.openxmlformats.org/drawingml/2006/chartDrawing">
    <cdr:from>
      <cdr:x>0.21177</cdr:x>
      <cdr:y>0.37382</cdr:y>
    </cdr:from>
    <cdr:to>
      <cdr:x>0.42777</cdr:x>
      <cdr:y>0.56175</cdr:y>
    </cdr:to>
    <cdr:sp macro="" textlink="">
      <cdr:nvSpPr>
        <cdr:cNvPr id="2" name="TextBox 1"/>
        <cdr:cNvSpPr txBox="1"/>
      </cdr:nvSpPr>
      <cdr:spPr>
        <a:xfrm xmlns:a="http://schemas.openxmlformats.org/drawingml/2006/main">
          <a:off x="511652" y="772717"/>
          <a:ext cx="521884" cy="3884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900" dirty="0"/>
            <a:t>$142M</a:t>
          </a:r>
        </a:p>
        <a:p xmlns:a="http://schemas.openxmlformats.org/drawingml/2006/main">
          <a:pPr algn="ctr"/>
          <a:r>
            <a:rPr lang="en-US" sz="900" dirty="0"/>
            <a:t>47%</a:t>
          </a:r>
        </a:p>
      </cdr:txBody>
    </cdr:sp>
  </cdr:relSizeAnchor>
  <cdr:relSizeAnchor xmlns:cdr="http://schemas.openxmlformats.org/drawingml/2006/chartDrawing">
    <cdr:from>
      <cdr:x>0.58313</cdr:x>
      <cdr:y>0.38671</cdr:y>
    </cdr:from>
    <cdr:to>
      <cdr:x>0.80963</cdr:x>
      <cdr:y>0.67125</cdr:y>
    </cdr:to>
    <cdr:sp macro="" textlink="">
      <cdr:nvSpPr>
        <cdr:cNvPr id="3" name="TextBox 2"/>
        <cdr:cNvSpPr txBox="1"/>
      </cdr:nvSpPr>
      <cdr:spPr>
        <a:xfrm xmlns:a="http://schemas.openxmlformats.org/drawingml/2006/main">
          <a:off x="1408910" y="799349"/>
          <a:ext cx="547254" cy="5881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900" dirty="0"/>
            <a:t>$161M</a:t>
          </a:r>
        </a:p>
        <a:p xmlns:a="http://schemas.openxmlformats.org/drawingml/2006/main">
          <a:pPr algn="ctr"/>
          <a:r>
            <a:rPr lang="en-US" sz="900" dirty="0"/>
            <a:t>53%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413" cy="464180"/>
          </a:xfrm>
          <a:prstGeom prst="rect">
            <a:avLst/>
          </a:prstGeom>
        </p:spPr>
        <p:txBody>
          <a:bodyPr vert="horz" lIns="91446" tIns="45725" rIns="91446" bIns="45725" rtlCol="0"/>
          <a:lstStyle>
            <a:lvl1pPr algn="l">
              <a:defRPr sz="1200"/>
            </a:lvl1pPr>
          </a:lstStyle>
          <a:p>
            <a:pPr>
              <a:defRPr/>
            </a:pPr>
            <a:endParaRPr lang="en-US" dirty="0"/>
          </a:p>
        </p:txBody>
      </p:sp>
      <p:sp>
        <p:nvSpPr>
          <p:cNvPr id="3" name="Date Placeholder 2"/>
          <p:cNvSpPr>
            <a:spLocks noGrp="1"/>
          </p:cNvSpPr>
          <p:nvPr>
            <p:ph type="dt" sz="quarter" idx="1"/>
          </p:nvPr>
        </p:nvSpPr>
        <p:spPr>
          <a:xfrm>
            <a:off x="3971390" y="0"/>
            <a:ext cx="3037413" cy="464180"/>
          </a:xfrm>
          <a:prstGeom prst="rect">
            <a:avLst/>
          </a:prstGeom>
        </p:spPr>
        <p:txBody>
          <a:bodyPr vert="horz" lIns="91446" tIns="45725" rIns="91446" bIns="45725" rtlCol="0"/>
          <a:lstStyle>
            <a:lvl1pPr algn="r">
              <a:defRPr sz="1200"/>
            </a:lvl1pPr>
          </a:lstStyle>
          <a:p>
            <a:pPr>
              <a:defRPr/>
            </a:pPr>
            <a:fld id="{B619AAC9-9373-4903-9ABF-65CAF55FEF8E}" type="datetimeFigureOut">
              <a:rPr lang="en-US"/>
              <a:pPr>
                <a:defRPr/>
              </a:pPr>
              <a:t>10/15/2024</a:t>
            </a:fld>
            <a:endParaRPr lang="en-US" dirty="0"/>
          </a:p>
        </p:txBody>
      </p:sp>
      <p:sp>
        <p:nvSpPr>
          <p:cNvPr id="4" name="Footer Placeholder 3"/>
          <p:cNvSpPr>
            <a:spLocks noGrp="1"/>
          </p:cNvSpPr>
          <p:nvPr>
            <p:ph type="ftr" sz="quarter" idx="2"/>
          </p:nvPr>
        </p:nvSpPr>
        <p:spPr>
          <a:xfrm>
            <a:off x="1" y="8830622"/>
            <a:ext cx="3037413" cy="464180"/>
          </a:xfrm>
          <a:prstGeom prst="rect">
            <a:avLst/>
          </a:prstGeom>
        </p:spPr>
        <p:txBody>
          <a:bodyPr vert="horz" lIns="91446" tIns="45725" rIns="91446" bIns="45725"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1390" y="8830622"/>
            <a:ext cx="3037413" cy="464180"/>
          </a:xfrm>
          <a:prstGeom prst="rect">
            <a:avLst/>
          </a:prstGeom>
        </p:spPr>
        <p:txBody>
          <a:bodyPr vert="horz" lIns="91446" tIns="45725" rIns="91446" bIns="45725" rtlCol="0" anchor="b"/>
          <a:lstStyle>
            <a:lvl1pPr algn="r">
              <a:defRPr sz="1200"/>
            </a:lvl1pPr>
          </a:lstStyle>
          <a:p>
            <a:pPr>
              <a:defRPr/>
            </a:pPr>
            <a:fld id="{B8CE2A97-8D0D-4202-B0FD-EE32A851C8E5}" type="slidenum">
              <a:rPr lang="en-US"/>
              <a:pPr>
                <a:defRPr/>
              </a:pPr>
              <a:t>‹#›</a:t>
            </a:fld>
            <a:endParaRPr lang="en-US" dirty="0"/>
          </a:p>
        </p:txBody>
      </p:sp>
    </p:spTree>
    <p:extLst>
      <p:ext uri="{BB962C8B-B14F-4D97-AF65-F5344CB8AC3E}">
        <p14:creationId xmlns:p14="http://schemas.microsoft.com/office/powerpoint/2010/main" val="3132064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413" cy="464180"/>
          </a:xfrm>
          <a:prstGeom prst="rect">
            <a:avLst/>
          </a:prstGeom>
        </p:spPr>
        <p:txBody>
          <a:bodyPr vert="horz" lIns="91446" tIns="45725" rIns="91446" bIns="45725"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971390" y="0"/>
            <a:ext cx="3037413" cy="464180"/>
          </a:xfrm>
          <a:prstGeom prst="rect">
            <a:avLst/>
          </a:prstGeom>
        </p:spPr>
        <p:txBody>
          <a:bodyPr vert="horz" lIns="91446" tIns="45725" rIns="91446" bIns="45725" rtlCol="0"/>
          <a:lstStyle>
            <a:lvl1pPr algn="r">
              <a:defRPr sz="1200">
                <a:latin typeface="Arial" charset="0"/>
              </a:defRPr>
            </a:lvl1pPr>
          </a:lstStyle>
          <a:p>
            <a:pPr>
              <a:defRPr/>
            </a:pPr>
            <a:fld id="{A5ABBAF9-7BDA-422D-BEAF-CB9FB0A82248}" type="datetimeFigureOut">
              <a:rPr lang="en-US"/>
              <a:pPr>
                <a:defRPr/>
              </a:pPr>
              <a:t>10/15/2024</a:t>
            </a:fld>
            <a:endParaRPr lang="en-US" dirty="0"/>
          </a:p>
        </p:txBody>
      </p:sp>
      <p:sp>
        <p:nvSpPr>
          <p:cNvPr id="4" name="Slide Image Placeholder 3"/>
          <p:cNvSpPr>
            <a:spLocks noGrp="1" noRot="1" noChangeAspect="1"/>
          </p:cNvSpPr>
          <p:nvPr>
            <p:ph type="sldImg" idx="2"/>
          </p:nvPr>
        </p:nvSpPr>
        <p:spPr>
          <a:xfrm>
            <a:off x="1181100" y="700088"/>
            <a:ext cx="4648200" cy="3486150"/>
          </a:xfrm>
          <a:prstGeom prst="rect">
            <a:avLst/>
          </a:prstGeom>
          <a:noFill/>
          <a:ln w="12700">
            <a:solidFill>
              <a:prstClr val="black"/>
            </a:solidFill>
          </a:ln>
        </p:spPr>
        <p:txBody>
          <a:bodyPr vert="horz" lIns="91446" tIns="45725" rIns="91446" bIns="45725" rtlCol="0" anchor="ctr"/>
          <a:lstStyle/>
          <a:p>
            <a:pPr lvl="0"/>
            <a:endParaRPr lang="en-US" noProof="0" dirty="0"/>
          </a:p>
        </p:txBody>
      </p:sp>
      <p:sp>
        <p:nvSpPr>
          <p:cNvPr id="5" name="Notes Placeholder 4"/>
          <p:cNvSpPr>
            <a:spLocks noGrp="1"/>
          </p:cNvSpPr>
          <p:nvPr>
            <p:ph type="body" sz="quarter" idx="3"/>
          </p:nvPr>
        </p:nvSpPr>
        <p:spPr>
          <a:xfrm>
            <a:off x="700085" y="4414516"/>
            <a:ext cx="5610242" cy="4184021"/>
          </a:xfrm>
          <a:prstGeom prst="rect">
            <a:avLst/>
          </a:prstGeom>
        </p:spPr>
        <p:txBody>
          <a:bodyPr vert="horz" lIns="91446" tIns="45725" rIns="91446" bIns="4572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30622"/>
            <a:ext cx="3037413" cy="464180"/>
          </a:xfrm>
          <a:prstGeom prst="rect">
            <a:avLst/>
          </a:prstGeom>
        </p:spPr>
        <p:txBody>
          <a:bodyPr vert="horz" lIns="91446" tIns="45725" rIns="91446" bIns="45725"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1390" y="8830622"/>
            <a:ext cx="3037413" cy="464180"/>
          </a:xfrm>
          <a:prstGeom prst="rect">
            <a:avLst/>
          </a:prstGeom>
        </p:spPr>
        <p:txBody>
          <a:bodyPr vert="horz" lIns="91446" tIns="45725" rIns="91446" bIns="45725" rtlCol="0" anchor="b"/>
          <a:lstStyle>
            <a:lvl1pPr algn="r">
              <a:defRPr sz="1200">
                <a:latin typeface="Arial" charset="0"/>
              </a:defRPr>
            </a:lvl1pPr>
          </a:lstStyle>
          <a:p>
            <a:pPr>
              <a:defRPr/>
            </a:pPr>
            <a:fld id="{54F17513-A8A8-4192-8AF0-F89F32B1EC71}" type="slidenum">
              <a:rPr lang="en-US"/>
              <a:pPr>
                <a:defRPr/>
              </a:pPr>
              <a:t>‹#›</a:t>
            </a:fld>
            <a:endParaRPr lang="en-US" dirty="0"/>
          </a:p>
        </p:txBody>
      </p:sp>
    </p:spTree>
    <p:extLst>
      <p:ext uri="{BB962C8B-B14F-4D97-AF65-F5344CB8AC3E}">
        <p14:creationId xmlns:p14="http://schemas.microsoft.com/office/powerpoint/2010/main" val="1117041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6933" algn="l" rtl="0" eaLnBrk="0" fontAlgn="base" hangingPunct="0">
      <a:spcBef>
        <a:spcPct val="30000"/>
      </a:spcBef>
      <a:spcAft>
        <a:spcPct val="0"/>
      </a:spcAft>
      <a:defRPr sz="1200" kern="1200">
        <a:solidFill>
          <a:schemeClr val="tx1"/>
        </a:solidFill>
        <a:latin typeface="+mn-lt"/>
        <a:ea typeface="+mn-ea"/>
        <a:cs typeface="+mn-cs"/>
      </a:defRPr>
    </a:lvl2pPr>
    <a:lvl3pPr marL="913865" algn="l" rtl="0" eaLnBrk="0" fontAlgn="base" hangingPunct="0">
      <a:spcBef>
        <a:spcPct val="30000"/>
      </a:spcBef>
      <a:spcAft>
        <a:spcPct val="0"/>
      </a:spcAft>
      <a:defRPr sz="1200" kern="1200">
        <a:solidFill>
          <a:schemeClr val="tx1"/>
        </a:solidFill>
        <a:latin typeface="+mn-lt"/>
        <a:ea typeface="+mn-ea"/>
        <a:cs typeface="+mn-cs"/>
      </a:defRPr>
    </a:lvl3pPr>
    <a:lvl4pPr marL="1370799" algn="l" rtl="0" eaLnBrk="0" fontAlgn="base" hangingPunct="0">
      <a:spcBef>
        <a:spcPct val="30000"/>
      </a:spcBef>
      <a:spcAft>
        <a:spcPct val="0"/>
      </a:spcAft>
      <a:defRPr sz="1200" kern="1200">
        <a:solidFill>
          <a:schemeClr val="tx1"/>
        </a:solidFill>
        <a:latin typeface="+mn-lt"/>
        <a:ea typeface="+mn-ea"/>
        <a:cs typeface="+mn-cs"/>
      </a:defRPr>
    </a:lvl4pPr>
    <a:lvl5pPr marL="1827731" algn="l" rtl="0" eaLnBrk="0" fontAlgn="base" hangingPunct="0">
      <a:spcBef>
        <a:spcPct val="30000"/>
      </a:spcBef>
      <a:spcAft>
        <a:spcPct val="0"/>
      </a:spcAft>
      <a:defRPr sz="1200" kern="1200">
        <a:solidFill>
          <a:schemeClr val="tx1"/>
        </a:solidFill>
        <a:latin typeface="+mn-lt"/>
        <a:ea typeface="+mn-ea"/>
        <a:cs typeface="+mn-cs"/>
      </a:defRPr>
    </a:lvl5pPr>
    <a:lvl6pPr marL="2284665" algn="l" defTabSz="913865" rtl="0" eaLnBrk="1" latinLnBrk="0" hangingPunct="1">
      <a:defRPr sz="1200" kern="1200">
        <a:solidFill>
          <a:schemeClr val="tx1"/>
        </a:solidFill>
        <a:latin typeface="+mn-lt"/>
        <a:ea typeface="+mn-ea"/>
        <a:cs typeface="+mn-cs"/>
      </a:defRPr>
    </a:lvl6pPr>
    <a:lvl7pPr marL="2741596" algn="l" defTabSz="913865" rtl="0" eaLnBrk="1" latinLnBrk="0" hangingPunct="1">
      <a:defRPr sz="1200" kern="1200">
        <a:solidFill>
          <a:schemeClr val="tx1"/>
        </a:solidFill>
        <a:latin typeface="+mn-lt"/>
        <a:ea typeface="+mn-ea"/>
        <a:cs typeface="+mn-cs"/>
      </a:defRPr>
    </a:lvl7pPr>
    <a:lvl8pPr marL="3198530" algn="l" defTabSz="913865" rtl="0" eaLnBrk="1" latinLnBrk="0" hangingPunct="1">
      <a:defRPr sz="1200" kern="1200">
        <a:solidFill>
          <a:schemeClr val="tx1"/>
        </a:solidFill>
        <a:latin typeface="+mn-lt"/>
        <a:ea typeface="+mn-ea"/>
        <a:cs typeface="+mn-cs"/>
      </a:defRPr>
    </a:lvl8pPr>
    <a:lvl9pPr marL="3655460" algn="l" defTabSz="9138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264" fontAlgn="base">
              <a:spcBef>
                <a:spcPct val="0"/>
              </a:spcBef>
              <a:spcAft>
                <a:spcPct val="0"/>
              </a:spcAft>
              <a:defRPr/>
            </a:pPr>
            <a:fld id="{54F17513-A8A8-4192-8AF0-F89F32B1EC71}" type="slidenum">
              <a:rPr lang="en-US">
                <a:solidFill>
                  <a:prstClr val="black"/>
                </a:solidFill>
                <a:latin typeface="Arial" charset="0"/>
              </a:rPr>
              <a:pPr defTabSz="922264" fontAlgn="base">
                <a:spcBef>
                  <a:spcPct val="0"/>
                </a:spcBef>
                <a:spcAft>
                  <a:spcPct val="0"/>
                </a:spcAft>
                <a:defRPr/>
              </a:pPr>
              <a:t>4</a:t>
            </a:fld>
            <a:endParaRPr lang="en-US" dirty="0">
              <a:solidFill>
                <a:prstClr val="black"/>
              </a:solidFill>
              <a:latin typeface="Arial" charset="0"/>
            </a:endParaRPr>
          </a:p>
        </p:txBody>
      </p:sp>
    </p:spTree>
    <p:extLst>
      <p:ext uri="{BB962C8B-B14F-4D97-AF65-F5344CB8AC3E}">
        <p14:creationId xmlns:p14="http://schemas.microsoft.com/office/powerpoint/2010/main" val="10182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E4341A0-DCC8-4A54-8972-A3B2741BF2B6}" type="slidenum">
              <a:rPr lang="en-US" smtClean="0">
                <a:solidFill>
                  <a:prstClr val="black"/>
                </a:solidFill>
              </a:rPr>
              <a:pPr/>
              <a:t>5</a:t>
            </a:fld>
            <a:endParaRPr lang="en-US" dirty="0">
              <a:solidFill>
                <a:prstClr val="black"/>
              </a:solidFill>
            </a:endParaRPr>
          </a:p>
        </p:txBody>
      </p:sp>
      <p:sp>
        <p:nvSpPr>
          <p:cNvPr id="55299" name="Rectangle 2"/>
          <p:cNvSpPr>
            <a:spLocks noGrp="1" noRot="1" noChangeAspect="1" noChangeArrowheads="1" noTextEdit="1"/>
          </p:cNvSpPr>
          <p:nvPr>
            <p:ph type="sldImg"/>
          </p:nvPr>
        </p:nvSpPr>
        <p:spPr>
          <a:xfrm>
            <a:off x="1200150" y="706438"/>
            <a:ext cx="4637088" cy="3476625"/>
          </a:xfrm>
          <a:ln/>
        </p:spPr>
      </p:sp>
      <p:sp>
        <p:nvSpPr>
          <p:cNvPr id="5" name="Rectangle 3"/>
          <p:cNvSpPr>
            <a:spLocks noGrp="1" noChangeArrowheads="1"/>
          </p:cNvSpPr>
          <p:nvPr>
            <p:ph type="body" idx="3"/>
          </p:nvPr>
        </p:nvSpPr>
        <p:spPr>
          <a:xfrm>
            <a:off x="940566" y="4423687"/>
            <a:ext cx="5154769" cy="4186641"/>
          </a:xfrm>
          <a:noFill/>
          <a:ln/>
        </p:spPr>
        <p:txBody>
          <a:bodyPr/>
          <a:lstStyle/>
          <a:p>
            <a:pPr marL="107174" indent="-107174">
              <a:buFontTx/>
              <a:buChar char="•"/>
            </a:pPr>
            <a:r>
              <a:rPr lang="en-US" sz="1400" dirty="0"/>
              <a:t>We perform $1,076 million in tasking annually, </a:t>
            </a:r>
          </a:p>
          <a:p>
            <a:pPr marL="107174" indent="-107174">
              <a:buFontTx/>
              <a:buChar char="•"/>
            </a:pPr>
            <a:r>
              <a:rPr lang="en-US" sz="1400" dirty="0"/>
              <a:t>99% of our work is for the Navy. The largest single customer is NAVSEA.</a:t>
            </a:r>
          </a:p>
          <a:p>
            <a:pPr marL="107174" indent="-107174">
              <a:buFontTx/>
              <a:buChar char="•"/>
            </a:pPr>
            <a:r>
              <a:rPr lang="en-US" sz="1400" dirty="0"/>
              <a:t>NUWC Newport is a Navy Working Capital Fund (NWCF) activity, meaning we operate like a business minus a profit motive. We are funded by the project to perform specific tasking. </a:t>
            </a:r>
          </a:p>
          <a:p>
            <a:pPr marL="107174" indent="-107174">
              <a:buFontTx/>
              <a:buChar char="•"/>
            </a:pPr>
            <a:r>
              <a:rPr lang="en-US" sz="1400" dirty="0"/>
              <a:t>We are funded only for the work we do therefore must run efficiently to keep costs low and competitive. </a:t>
            </a:r>
          </a:p>
          <a:p>
            <a:pPr marL="107174" indent="-107174">
              <a:buFontTx/>
              <a:buChar char="•"/>
            </a:pPr>
            <a:r>
              <a:rPr lang="en-US" sz="1400" dirty="0"/>
              <a:t>Our customers define their requirements, evaluate and approve likely proposals, and provide funding for specific projects and products, purchasing our expertise on a per-project basis.</a:t>
            </a:r>
          </a:p>
          <a:p>
            <a:pPr marL="107174" indent="-107174">
              <a:buFontTx/>
              <a:buChar char="•"/>
            </a:pPr>
            <a:r>
              <a:rPr lang="en-US" sz="1400" dirty="0"/>
              <a:t>Our customers are appreciate our efforts, 94.2% of respondents to our 2014 Customer Survey reported being satisfied or very satisfied overall.</a:t>
            </a:r>
          </a:p>
          <a:p>
            <a:endParaRPr lang="en-US" sz="1400" dirty="0"/>
          </a:p>
          <a:p>
            <a:pPr marL="107174" indent="-107174"/>
            <a:endParaRPr lang="en-US" sz="1400" dirty="0"/>
          </a:p>
        </p:txBody>
      </p:sp>
    </p:spTree>
    <p:extLst>
      <p:ext uri="{BB962C8B-B14F-4D97-AF65-F5344CB8AC3E}">
        <p14:creationId xmlns:p14="http://schemas.microsoft.com/office/powerpoint/2010/main" val="678187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E18F7C9-AA92-4C62-B652-0FCFEC93E0C6}" type="slidenum">
              <a:rPr lang="en-US" smtClean="0">
                <a:solidFill>
                  <a:srgbClr val="000000"/>
                </a:solidFill>
              </a:rPr>
              <a:pPr>
                <a:defRPr/>
              </a:pPr>
              <a:t>6</a:t>
            </a:fld>
            <a:endParaRPr lang="en-US" dirty="0">
              <a:solidFill>
                <a:srgbClr val="000000"/>
              </a:solidFill>
            </a:endParaRPr>
          </a:p>
        </p:txBody>
      </p:sp>
      <p:sp>
        <p:nvSpPr>
          <p:cNvPr id="28675" name="Rectangle 2"/>
          <p:cNvSpPr>
            <a:spLocks noGrp="1" noRot="1" noChangeAspect="1" noChangeArrowheads="1" noTextEdit="1"/>
          </p:cNvSpPr>
          <p:nvPr>
            <p:ph type="sldImg"/>
          </p:nvPr>
        </p:nvSpPr>
        <p:spPr bwMode="auto">
          <a:xfrm>
            <a:off x="1219200" y="698500"/>
            <a:ext cx="4606925" cy="3454400"/>
          </a:xfrm>
          <a:noFill/>
          <a:ln>
            <a:solidFill>
              <a:srgbClr val="000000"/>
            </a:solidFill>
            <a:miter lim="800000"/>
            <a:headEnd/>
            <a:tailEnd/>
          </a:ln>
        </p:spPr>
      </p:sp>
      <p:sp>
        <p:nvSpPr>
          <p:cNvPr id="28676" name="Rectangle 3"/>
          <p:cNvSpPr>
            <a:spLocks noGrp="1" noChangeArrowheads="1"/>
          </p:cNvSpPr>
          <p:nvPr>
            <p:ph type="body" idx="1"/>
          </p:nvPr>
        </p:nvSpPr>
        <p:spPr bwMode="auto">
          <a:xfrm>
            <a:off x="926118" y="4386894"/>
            <a:ext cx="5183664" cy="4226608"/>
          </a:xfrm>
          <a:noFill/>
        </p:spPr>
        <p:txBody>
          <a:bodyPr wrap="square" numCol="1" anchor="t" anchorCtr="0" compatLnSpc="1">
            <a:prstTxWarp prst="textNoShape">
              <a:avLst/>
            </a:prstTxWarp>
          </a:bodyPr>
          <a:lstStyle/>
          <a:p>
            <a:pPr lvl="0" eaLnBrk="1" hangingPunct="1">
              <a:spcBef>
                <a:spcPct val="0"/>
              </a:spcBef>
              <a:buFontTx/>
              <a:buChar char="•"/>
            </a:pPr>
            <a:r>
              <a:rPr lang="en-US" dirty="0">
                <a:solidFill>
                  <a:srgbClr val="000000"/>
                </a:solidFill>
              </a:rPr>
              <a:t> Slide demonstrates unique mission, roles &amp; responsibilities of Warfare Centers.</a:t>
            </a:r>
          </a:p>
          <a:p>
            <a:pPr lvl="0" eaLnBrk="1" hangingPunct="1">
              <a:spcBef>
                <a:spcPct val="0"/>
              </a:spcBef>
            </a:pPr>
            <a:endParaRPr lang="en-US" dirty="0">
              <a:solidFill>
                <a:srgbClr val="000000"/>
              </a:solidFill>
            </a:endParaRPr>
          </a:p>
          <a:p>
            <a:pPr lvl="0" eaLnBrk="1" hangingPunct="1">
              <a:spcBef>
                <a:spcPct val="0"/>
              </a:spcBef>
              <a:buFontTx/>
              <a:buChar char="•"/>
            </a:pPr>
            <a:r>
              <a:rPr lang="en-US" dirty="0">
                <a:solidFill>
                  <a:srgbClr val="000000"/>
                </a:solidFill>
              </a:rPr>
              <a:t>  We perform vital, inherently governmental functions across the warfare system life-cycle, are stewards of technical capabilities and critical knowledge, and fill a vital role in bridging the gap between military problems and technical feasibility.</a:t>
            </a:r>
          </a:p>
          <a:p>
            <a:pPr lvl="0" eaLnBrk="1" hangingPunct="1">
              <a:spcBef>
                <a:spcPct val="0"/>
              </a:spcBef>
              <a:buFontTx/>
              <a:buChar char="•"/>
            </a:pPr>
            <a:endParaRPr lang="en-US" dirty="0"/>
          </a:p>
          <a:p>
            <a:pPr lvl="0" eaLnBrk="1" hangingPunct="1">
              <a:spcBef>
                <a:spcPct val="0"/>
              </a:spcBef>
              <a:buFontTx/>
              <a:buChar char="•"/>
            </a:pPr>
            <a:r>
              <a:rPr lang="en-US" dirty="0"/>
              <a:t>  We bridge the early research and concept development with technology development, transition and ISE support to the fleet.</a:t>
            </a:r>
          </a:p>
          <a:p>
            <a:pPr lvl="0" eaLnBrk="1" hangingPunct="1">
              <a:spcBef>
                <a:spcPct val="0"/>
              </a:spcBef>
            </a:pPr>
            <a:endParaRPr lang="en-US" dirty="0"/>
          </a:p>
          <a:p>
            <a:pPr lvl="0" eaLnBrk="1" hangingPunct="1">
              <a:spcBef>
                <a:spcPct val="0"/>
              </a:spcBef>
              <a:buFontTx/>
              <a:buChar char="•"/>
            </a:pPr>
            <a:r>
              <a:rPr lang="en-US" dirty="0"/>
              <a:t>  We fulfill our role of smart buyer role by applying necessary end-to-end analysis, development science and engineering support, TDA functions and T&amp;E.</a:t>
            </a:r>
            <a:endParaRPr lang="en-US" dirty="0">
              <a:latin typeface="Courier (W1)"/>
            </a:endParaRPr>
          </a:p>
        </p:txBody>
      </p:sp>
    </p:spTree>
    <p:extLst>
      <p:ext uri="{BB962C8B-B14F-4D97-AF65-F5344CB8AC3E}">
        <p14:creationId xmlns:p14="http://schemas.microsoft.com/office/powerpoint/2010/main" val="4090057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7</a:t>
            </a:fld>
            <a:endParaRPr lang="en-US" dirty="0"/>
          </a:p>
        </p:txBody>
      </p:sp>
    </p:spTree>
    <p:extLst>
      <p:ext uri="{BB962C8B-B14F-4D97-AF65-F5344CB8AC3E}">
        <p14:creationId xmlns:p14="http://schemas.microsoft.com/office/powerpoint/2010/main" val="256988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10668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p>
        </p:txBody>
      </p:sp>
      <p:sp>
        <p:nvSpPr>
          <p:cNvPr id="5" name="Rectangle 4"/>
          <p:cNvSpPr/>
          <p:nvPr/>
        </p:nvSpPr>
        <p:spPr>
          <a:xfrm>
            <a:off x="7924800" y="0"/>
            <a:ext cx="12192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p>
        </p:txBody>
      </p:sp>
      <p:sp>
        <p:nvSpPr>
          <p:cNvPr id="2" name="Title 1"/>
          <p:cNvSpPr>
            <a:spLocks noGrp="1"/>
          </p:cNvSpPr>
          <p:nvPr>
            <p:ph type="ctrTitle"/>
          </p:nvPr>
        </p:nvSpPr>
        <p:spPr>
          <a:xfrm>
            <a:off x="3505200" y="1905000"/>
            <a:ext cx="5410200" cy="1752600"/>
          </a:xfrm>
        </p:spPr>
        <p:txBody>
          <a:bodyPr/>
          <a:lstStyle/>
          <a:p>
            <a:r>
              <a:rPr lang="en-US"/>
              <a:t>Click to edit Master title style</a:t>
            </a:r>
          </a:p>
        </p:txBody>
      </p:sp>
      <p:sp>
        <p:nvSpPr>
          <p:cNvPr id="3" name="Subtitle 2"/>
          <p:cNvSpPr>
            <a:spLocks noGrp="1"/>
          </p:cNvSpPr>
          <p:nvPr>
            <p:ph type="subTitle" idx="1"/>
          </p:nvPr>
        </p:nvSpPr>
        <p:spPr>
          <a:xfrm>
            <a:off x="3505200" y="3810000"/>
            <a:ext cx="5410200" cy="1752600"/>
          </a:xfrm>
        </p:spPr>
        <p:txBody>
          <a:bodyPr/>
          <a:lstStyle>
            <a:lvl1pPr marL="0" indent="0" algn="ctr">
              <a:buNone/>
              <a:defRPr>
                <a:solidFill>
                  <a:schemeClr val="tx1"/>
                </a:solidFill>
              </a:defRPr>
            </a:lvl1pPr>
            <a:lvl2pPr marL="456933" indent="0" algn="ctr">
              <a:buNone/>
              <a:defRPr>
                <a:solidFill>
                  <a:schemeClr val="tx1">
                    <a:tint val="75000"/>
                  </a:schemeClr>
                </a:solidFill>
              </a:defRPr>
            </a:lvl2pPr>
            <a:lvl3pPr marL="913865" indent="0" algn="ctr">
              <a:buNone/>
              <a:defRPr>
                <a:solidFill>
                  <a:schemeClr val="tx1">
                    <a:tint val="75000"/>
                  </a:schemeClr>
                </a:solidFill>
              </a:defRPr>
            </a:lvl3pPr>
            <a:lvl4pPr marL="1370799" indent="0" algn="ctr">
              <a:buNone/>
              <a:defRPr>
                <a:solidFill>
                  <a:schemeClr val="tx1">
                    <a:tint val="75000"/>
                  </a:schemeClr>
                </a:solidFill>
              </a:defRPr>
            </a:lvl4pPr>
            <a:lvl5pPr marL="1827731" indent="0" algn="ctr">
              <a:buNone/>
              <a:defRPr>
                <a:solidFill>
                  <a:schemeClr val="tx1">
                    <a:tint val="75000"/>
                  </a:schemeClr>
                </a:solidFill>
              </a:defRPr>
            </a:lvl5pPr>
            <a:lvl6pPr marL="2284665" indent="0" algn="ctr">
              <a:buNone/>
              <a:defRPr>
                <a:solidFill>
                  <a:schemeClr val="tx1">
                    <a:tint val="75000"/>
                  </a:schemeClr>
                </a:solidFill>
              </a:defRPr>
            </a:lvl6pPr>
            <a:lvl7pPr marL="2741596" indent="0" algn="ctr">
              <a:buNone/>
              <a:defRPr>
                <a:solidFill>
                  <a:schemeClr val="tx1">
                    <a:tint val="75000"/>
                  </a:schemeClr>
                </a:solidFill>
              </a:defRPr>
            </a:lvl7pPr>
            <a:lvl8pPr marL="3198530" indent="0" algn="ctr">
              <a:buNone/>
              <a:defRPr>
                <a:solidFill>
                  <a:schemeClr val="tx1">
                    <a:tint val="75000"/>
                  </a:schemeClr>
                </a:solidFill>
              </a:defRPr>
            </a:lvl8pPr>
            <a:lvl9pPr marL="3655460" indent="0" algn="ctr">
              <a:buNone/>
              <a:defRPr>
                <a:solidFill>
                  <a:schemeClr val="tx1">
                    <a:tint val="75000"/>
                  </a:schemeClr>
                </a:solidFill>
              </a:defRPr>
            </a:lvl9pPr>
          </a:lstStyle>
          <a:p>
            <a:r>
              <a:rPr lang="en-US"/>
              <a:t>Click to edit Master subtitle style</a:t>
            </a:r>
            <a:endParaRPr lang="en-US" dirty="0"/>
          </a:p>
        </p:txBody>
      </p:sp>
      <p:sp>
        <p:nvSpPr>
          <p:cNvPr id="7" name="Slide Number Placeholder 6"/>
          <p:cNvSpPr>
            <a:spLocks noGrp="1"/>
          </p:cNvSpPr>
          <p:nvPr>
            <p:ph type="sldNum" sz="quarter" idx="10"/>
          </p:nvPr>
        </p:nvSpPr>
        <p:spPr/>
        <p:txBody>
          <a:bodyPr/>
          <a:lstStyle/>
          <a:p>
            <a:pPr>
              <a:defRPr/>
            </a:pPr>
            <a:fld id="{C0F18D59-0686-45F7-B32E-F1BAEDEE7F46}" type="slidenum">
              <a:rPr lang="en-US" smtClean="0"/>
              <a:pPr>
                <a:defRPr/>
              </a:pPr>
              <a:t>‹#›</a:t>
            </a:fld>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91387" tIns="45693" rIns="91387" bIns="45693"/>
          <a:lstStyle>
            <a:lvl1pPr>
              <a:defRPr smtClean="0">
                <a:latin typeface="Arial"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lIns="91387" tIns="45693" rIns="91387" bIns="45693"/>
          <a:lstStyle>
            <a:lvl1pPr>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528B314-262A-40E0-AF23-DEAF90EEF09C}" type="slidenum">
              <a:rPr lang="en-US"/>
              <a:pPr>
                <a:defRPr/>
              </a:pPr>
              <a:t>‹#›</a:t>
            </a:fld>
            <a:endParaRPr 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4288"/>
            <a:ext cx="8839200" cy="6186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a:defRPr/>
            </a:pPr>
            <a:fld id="{C0F18D59-0686-45F7-B32E-F1BAEDEE7F46}" type="slidenum">
              <a:rPr lang="en-US" smtClean="0"/>
              <a:pPr>
                <a:defRPr/>
              </a:pPr>
              <a:t>‹#›</a:t>
            </a:fld>
            <a:endParaRPr 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0AB2F0D-938D-4578-A22E-DA84CF026FF3}" type="slidenum">
              <a:rPr lang="en-US"/>
              <a:pPr>
                <a:defRPr/>
              </a:pPr>
              <a:t>‹#›</a:t>
            </a:fld>
            <a:endParaRPr lang="en-US" dirty="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smtClean="0"/>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DC87B67-0850-476E-AA78-9A273902E860}" type="slidenum">
              <a:rPr lang="en-US"/>
              <a:pPr>
                <a:defRPr/>
              </a:pPr>
              <a:t>‹#›</a:t>
            </a:fld>
            <a:endParaRPr lang="en-US" dirty="0"/>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905000"/>
            <a:ext cx="5410200" cy="1752600"/>
          </a:xfrm>
        </p:spPr>
        <p:txBody>
          <a:bodyPr/>
          <a:lstStyle/>
          <a:p>
            <a:r>
              <a:rPr lang="en-US"/>
              <a:t>Click to edit Master title style</a:t>
            </a:r>
          </a:p>
        </p:txBody>
      </p:sp>
      <p:sp>
        <p:nvSpPr>
          <p:cNvPr id="3" name="Subtitle 2"/>
          <p:cNvSpPr>
            <a:spLocks noGrp="1"/>
          </p:cNvSpPr>
          <p:nvPr>
            <p:ph type="subTitle" idx="1"/>
          </p:nvPr>
        </p:nvSpPr>
        <p:spPr>
          <a:xfrm>
            <a:off x="3505200" y="3810000"/>
            <a:ext cx="5410200" cy="1752600"/>
          </a:xfrm>
        </p:spPr>
        <p:txBody>
          <a:bodyPr/>
          <a:lstStyle>
            <a:lvl1pPr marL="0" indent="0" algn="ctr">
              <a:buNone/>
              <a:defRPr>
                <a:solidFill>
                  <a:schemeClr val="tx1"/>
                </a:solidFill>
              </a:defRPr>
            </a:lvl1pPr>
            <a:lvl2pPr marL="456933" indent="0" algn="ctr">
              <a:buNone/>
              <a:defRPr>
                <a:solidFill>
                  <a:schemeClr val="tx1">
                    <a:tint val="75000"/>
                  </a:schemeClr>
                </a:solidFill>
              </a:defRPr>
            </a:lvl2pPr>
            <a:lvl3pPr marL="913865" indent="0" algn="ctr">
              <a:buNone/>
              <a:defRPr>
                <a:solidFill>
                  <a:schemeClr val="tx1">
                    <a:tint val="75000"/>
                  </a:schemeClr>
                </a:solidFill>
              </a:defRPr>
            </a:lvl3pPr>
            <a:lvl4pPr marL="1370799" indent="0" algn="ctr">
              <a:buNone/>
              <a:defRPr>
                <a:solidFill>
                  <a:schemeClr val="tx1">
                    <a:tint val="75000"/>
                  </a:schemeClr>
                </a:solidFill>
              </a:defRPr>
            </a:lvl4pPr>
            <a:lvl5pPr marL="1827731" indent="0" algn="ctr">
              <a:buNone/>
              <a:defRPr>
                <a:solidFill>
                  <a:schemeClr val="tx1">
                    <a:tint val="75000"/>
                  </a:schemeClr>
                </a:solidFill>
              </a:defRPr>
            </a:lvl5pPr>
            <a:lvl6pPr marL="2284665" indent="0" algn="ctr">
              <a:buNone/>
              <a:defRPr>
                <a:solidFill>
                  <a:schemeClr val="tx1">
                    <a:tint val="75000"/>
                  </a:schemeClr>
                </a:solidFill>
              </a:defRPr>
            </a:lvl6pPr>
            <a:lvl7pPr marL="2741596" indent="0" algn="ctr">
              <a:buNone/>
              <a:defRPr>
                <a:solidFill>
                  <a:schemeClr val="tx1">
                    <a:tint val="75000"/>
                  </a:schemeClr>
                </a:solidFill>
              </a:defRPr>
            </a:lvl7pPr>
            <a:lvl8pPr marL="3198530" indent="0" algn="ctr">
              <a:buNone/>
              <a:defRPr>
                <a:solidFill>
                  <a:schemeClr val="tx1">
                    <a:tint val="75000"/>
                  </a:schemeClr>
                </a:solidFill>
              </a:defRPr>
            </a:lvl8pPr>
            <a:lvl9pPr marL="3655460" indent="0" algn="ctr">
              <a:buNone/>
              <a:defRPr>
                <a:solidFill>
                  <a:schemeClr val="tx1">
                    <a:tint val="75000"/>
                  </a:schemeClr>
                </a:solidFill>
              </a:defRPr>
            </a:lvl9pPr>
          </a:lstStyle>
          <a:p>
            <a:r>
              <a:rPr lang="en-US"/>
              <a:t>Click to edit Master subtitle style</a:t>
            </a:r>
            <a:endParaRPr lang="en-US" dirty="0"/>
          </a:p>
        </p:txBody>
      </p:sp>
      <p:sp>
        <p:nvSpPr>
          <p:cNvPr id="7" name="Slide Number Placeholder 6"/>
          <p:cNvSpPr>
            <a:spLocks noGrp="1"/>
          </p:cNvSpPr>
          <p:nvPr>
            <p:ph type="sldNum" sz="quarter" idx="10"/>
          </p:nvPr>
        </p:nvSpPr>
        <p:spPr/>
        <p:txBody>
          <a:bodyPr/>
          <a:lstStyle/>
          <a:p>
            <a:pPr>
              <a:defRPr/>
            </a:pPr>
            <a:fld id="{C0F18D59-0686-45F7-B32E-F1BAEDEE7F46}" type="slidenum">
              <a:rPr lang="en-US" smtClean="0"/>
              <a:pPr>
                <a:defRPr/>
              </a:pPr>
              <a:t>‹#›</a:t>
            </a:fld>
            <a:endParaRPr lang="en-US" dirty="0"/>
          </a:p>
        </p:txBody>
      </p:sp>
    </p:spTree>
    <p:extLst>
      <p:ext uri="{BB962C8B-B14F-4D97-AF65-F5344CB8AC3E}">
        <p14:creationId xmlns:p14="http://schemas.microsoft.com/office/powerpoint/2010/main" val="5873114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Placeholder 2"/>
          <p:cNvSpPr>
            <a:spLocks noGrp="1"/>
          </p:cNvSpPr>
          <p:nvPr>
            <p:ph type="title"/>
          </p:nvPr>
        </p:nvSpPr>
        <p:spPr>
          <a:xfrm>
            <a:off x="628650" y="197224"/>
            <a:ext cx="7886700" cy="753036"/>
          </a:xfrm>
          <a:prstGeom prst="rect">
            <a:avLst/>
          </a:prstGeom>
          <a:effectLst>
            <a:reflection blurRad="6350" stA="52000" endA="300" endPos="35000" dir="5400000" sy="-100000" algn="bl" rotWithShape="0"/>
          </a:effectLst>
        </p:spPr>
        <p:txBody>
          <a:bodyPr vert="horz" lIns="91440" tIns="45720" rIns="91440" bIns="45720" rtlCol="0" anchor="ctr">
            <a:normAutofit/>
          </a:bodyPr>
          <a:lstStyle/>
          <a:p>
            <a:r>
              <a:rPr lang="en-US"/>
              <a:t>Click to edit Master title style</a:t>
            </a:r>
          </a:p>
        </p:txBody>
      </p:sp>
      <p:sp>
        <p:nvSpPr>
          <p:cNvPr id="3" name="Footer Placeholder 1"/>
          <p:cNvSpPr>
            <a:spLocks noGrp="1"/>
          </p:cNvSpPr>
          <p:nvPr>
            <p:ph type="ftr" sz="quarter" idx="3"/>
          </p:nvPr>
        </p:nvSpPr>
        <p:spPr>
          <a:xfrm>
            <a:off x="0" y="6723077"/>
            <a:ext cx="2895600" cy="133227"/>
          </a:xfrm>
          <a:prstGeom prst="rect">
            <a:avLst/>
          </a:prstGeom>
        </p:spPr>
        <p:txBody>
          <a:bodyPr vert="horz" lIns="91440" tIns="45720" rIns="91440" bIns="45720" rtlCol="0" anchor="ctr"/>
          <a:lstStyle>
            <a:lvl1pPr algn="l">
              <a:defRPr sz="600">
                <a:solidFill>
                  <a:schemeClr val="bg1"/>
                </a:solidFill>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144543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2"/>
          <p:cNvSpPr>
            <a:spLocks noGrp="1"/>
          </p:cNvSpPr>
          <p:nvPr>
            <p:ph type="title"/>
          </p:nvPr>
        </p:nvSpPr>
        <p:spPr>
          <a:xfrm>
            <a:off x="628650" y="197224"/>
            <a:ext cx="7886700" cy="753036"/>
          </a:xfrm>
          <a:prstGeom prst="rect">
            <a:avLst/>
          </a:prstGeom>
          <a:effectLst>
            <a:reflection blurRad="6350" stA="52000" endA="300" endPos="35000" dir="5400000" sy="-100000" algn="bl" rotWithShape="0"/>
          </a:effectLst>
        </p:spPr>
        <p:txBody>
          <a:bodyPr vert="horz" lIns="91440" tIns="45720" rIns="91440" bIns="45720" rtlCol="0" anchor="ctr">
            <a:normAutofit/>
          </a:bodyPr>
          <a:lstStyle/>
          <a:p>
            <a:r>
              <a:rPr lang="en-US"/>
              <a:t>Click to edit Master title style</a:t>
            </a:r>
          </a:p>
        </p:txBody>
      </p:sp>
      <p:sp>
        <p:nvSpPr>
          <p:cNvPr id="5" name="Footer Placeholder 1"/>
          <p:cNvSpPr>
            <a:spLocks noGrp="1"/>
          </p:cNvSpPr>
          <p:nvPr>
            <p:ph type="ftr" sz="quarter" idx="3"/>
          </p:nvPr>
        </p:nvSpPr>
        <p:spPr>
          <a:xfrm>
            <a:off x="0" y="6723077"/>
            <a:ext cx="2895600" cy="133227"/>
          </a:xfrm>
          <a:prstGeom prst="rect">
            <a:avLst/>
          </a:prstGeom>
        </p:spPr>
        <p:txBody>
          <a:bodyPr vert="horz" lIns="91440" tIns="45720" rIns="91440" bIns="45720" rtlCol="0" anchor="ctr"/>
          <a:lstStyle>
            <a:lvl1pPr algn="l">
              <a:defRPr sz="600">
                <a:solidFill>
                  <a:schemeClr val="bg1"/>
                </a:solidFill>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69517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08164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03BF1EE2-5906-4CB9-9928-F59377DEAEA0}" type="slidenum">
              <a:rPr lang="en-US"/>
              <a:pPr>
                <a:defRPr/>
              </a:pPr>
              <a:t>‹#›</a:t>
            </a:fld>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21D52A62-AFDA-4A9D-90D4-3939BD5F17CF}" type="slidenum">
              <a:rPr lang="en-US"/>
              <a:pPr>
                <a:defRPr/>
              </a:pPr>
              <a:t>‹#›</a:t>
            </a:fld>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933" indent="0">
              <a:buNone/>
              <a:defRPr sz="2000" b="1"/>
            </a:lvl2pPr>
            <a:lvl3pPr marL="913865" indent="0">
              <a:buNone/>
              <a:defRPr sz="1800" b="1"/>
            </a:lvl3pPr>
            <a:lvl4pPr marL="1370799" indent="0">
              <a:buNone/>
              <a:defRPr sz="1600" b="1"/>
            </a:lvl4pPr>
            <a:lvl5pPr marL="1827731" indent="0">
              <a:buNone/>
              <a:defRPr sz="1600" b="1"/>
            </a:lvl5pPr>
            <a:lvl6pPr marL="2284665" indent="0">
              <a:buNone/>
              <a:defRPr sz="1600" b="1"/>
            </a:lvl6pPr>
            <a:lvl7pPr marL="2741596" indent="0">
              <a:buNone/>
              <a:defRPr sz="1600" b="1"/>
            </a:lvl7pPr>
            <a:lvl8pPr marL="3198530" indent="0">
              <a:buNone/>
              <a:defRPr sz="1600" b="1"/>
            </a:lvl8pPr>
            <a:lvl9pPr marL="365546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6933" indent="0">
              <a:buNone/>
              <a:defRPr sz="2000" b="1"/>
            </a:lvl2pPr>
            <a:lvl3pPr marL="913865" indent="0">
              <a:buNone/>
              <a:defRPr sz="1800" b="1"/>
            </a:lvl3pPr>
            <a:lvl4pPr marL="1370799" indent="0">
              <a:buNone/>
              <a:defRPr sz="1600" b="1"/>
            </a:lvl4pPr>
            <a:lvl5pPr marL="1827731" indent="0">
              <a:buNone/>
              <a:defRPr sz="1600" b="1"/>
            </a:lvl5pPr>
            <a:lvl6pPr marL="2284665" indent="0">
              <a:buNone/>
              <a:defRPr sz="1600" b="1"/>
            </a:lvl6pPr>
            <a:lvl7pPr marL="2741596" indent="0">
              <a:buNone/>
              <a:defRPr sz="1600" b="1"/>
            </a:lvl7pPr>
            <a:lvl8pPr marL="3198530" indent="0">
              <a:buNone/>
              <a:defRPr sz="1600" b="1"/>
            </a:lvl8pPr>
            <a:lvl9pPr marL="365546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255486CF-D857-4ECC-84F5-1AA045D7414B}" type="slidenum">
              <a:rPr lang="en-US"/>
              <a:pPr>
                <a:defRPr/>
              </a:pPr>
              <a:t>‹#›</a:t>
            </a:fld>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85485CB6-04F5-4465-8B94-5CAD09828316}" type="slidenum">
              <a:rPr lang="en-US"/>
              <a:pPr>
                <a:defRPr/>
              </a:pPr>
              <a:t>‹#›</a:t>
            </a:fld>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CC852AC-4C56-4754-AE10-4E0115437155}" type="slidenum">
              <a:rPr lang="en-US"/>
              <a:pPr>
                <a:defRPr/>
              </a:pPr>
              <a:t>‹#›</a:t>
            </a:fld>
            <a:endParaRPr lang="en-U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933" indent="0">
              <a:buNone/>
              <a:defRPr sz="1200"/>
            </a:lvl2pPr>
            <a:lvl3pPr marL="913865" indent="0">
              <a:buNone/>
              <a:defRPr sz="1000"/>
            </a:lvl3pPr>
            <a:lvl4pPr marL="1370799" indent="0">
              <a:buNone/>
              <a:defRPr sz="900"/>
            </a:lvl4pPr>
            <a:lvl5pPr marL="1827731" indent="0">
              <a:buNone/>
              <a:defRPr sz="900"/>
            </a:lvl5pPr>
            <a:lvl6pPr marL="2284665" indent="0">
              <a:buNone/>
              <a:defRPr sz="900"/>
            </a:lvl6pPr>
            <a:lvl7pPr marL="2741596" indent="0">
              <a:buNone/>
              <a:defRPr sz="900"/>
            </a:lvl7pPr>
            <a:lvl8pPr marL="3198530" indent="0">
              <a:buNone/>
              <a:defRPr sz="900"/>
            </a:lvl8pPr>
            <a:lvl9pPr marL="365546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lIns="91387" tIns="45693" rIns="91387" bIns="45693"/>
          <a:lstStyle>
            <a:lvl1pPr>
              <a:defRPr smtClean="0">
                <a:latin typeface="Arial" charset="0"/>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lIns="91387" tIns="45693" rIns="91387" bIns="45693"/>
          <a:lstStyle>
            <a:lvl1pPr>
              <a:defRPr>
                <a:latin typeface="Arial"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4229678-8FF2-46E2-B0E6-4402BA736F77}" type="slidenum">
              <a:rPr lang="en-US"/>
              <a:pPr>
                <a:defRPr/>
              </a:pPr>
              <a:t>‹#›</a:t>
            </a:fld>
            <a:endParaRPr 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933" indent="0">
              <a:buNone/>
              <a:defRPr sz="2800"/>
            </a:lvl2pPr>
            <a:lvl3pPr marL="913865" indent="0">
              <a:buNone/>
              <a:defRPr sz="2400"/>
            </a:lvl3pPr>
            <a:lvl4pPr marL="1370799" indent="0">
              <a:buNone/>
              <a:defRPr sz="2000"/>
            </a:lvl4pPr>
            <a:lvl5pPr marL="1827731" indent="0">
              <a:buNone/>
              <a:defRPr sz="2000"/>
            </a:lvl5pPr>
            <a:lvl6pPr marL="2284665" indent="0">
              <a:buNone/>
              <a:defRPr sz="2000"/>
            </a:lvl6pPr>
            <a:lvl7pPr marL="2741596" indent="0">
              <a:buNone/>
              <a:defRPr sz="2000"/>
            </a:lvl7pPr>
            <a:lvl8pPr marL="3198530" indent="0">
              <a:buNone/>
              <a:defRPr sz="2000"/>
            </a:lvl8pPr>
            <a:lvl9pPr marL="365546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33" indent="0">
              <a:buNone/>
              <a:defRPr sz="1200"/>
            </a:lvl2pPr>
            <a:lvl3pPr marL="913865" indent="0">
              <a:buNone/>
              <a:defRPr sz="1000"/>
            </a:lvl3pPr>
            <a:lvl4pPr marL="1370799" indent="0">
              <a:buNone/>
              <a:defRPr sz="900"/>
            </a:lvl4pPr>
            <a:lvl5pPr marL="1827731" indent="0">
              <a:buNone/>
              <a:defRPr sz="900"/>
            </a:lvl5pPr>
            <a:lvl6pPr marL="2284665" indent="0">
              <a:buNone/>
              <a:defRPr sz="900"/>
            </a:lvl6pPr>
            <a:lvl7pPr marL="2741596" indent="0">
              <a:buNone/>
              <a:defRPr sz="900"/>
            </a:lvl7pPr>
            <a:lvl8pPr marL="3198530" indent="0">
              <a:buNone/>
              <a:defRPr sz="900"/>
            </a:lvl8pPr>
            <a:lvl9pPr marL="365546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lIns="91387" tIns="45693" rIns="91387" bIns="45693"/>
          <a:lstStyle>
            <a:lvl1pPr>
              <a:defRPr smtClean="0">
                <a:latin typeface="Arial" charset="0"/>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lIns="91387" tIns="45693" rIns="91387" bIns="45693"/>
          <a:lstStyle>
            <a:lvl1pPr>
              <a:defRPr>
                <a:latin typeface="Arial"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348C960-B957-4C22-BAEB-7D05F459A30D}" type="slidenum">
              <a:rPr lang="en-US"/>
              <a:pPr>
                <a:defRPr/>
              </a:pPr>
              <a:t>‹#›</a:t>
            </a:fld>
            <a:endParaRPr 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91387" tIns="45693" rIns="91387" bIns="45693"/>
          <a:lstStyle>
            <a:lvl1pPr>
              <a:defRPr smtClean="0">
                <a:latin typeface="Arial"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lIns="91387" tIns="45693" rIns="91387" bIns="45693"/>
          <a:lstStyle>
            <a:lvl1pPr>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760D4E-9A14-43EE-AD17-BD291A149E2F}" type="slidenum">
              <a:rPr lang="en-US"/>
              <a:pPr>
                <a:defRPr/>
              </a:pPr>
              <a:t>‹#›</a:t>
            </a:fld>
            <a:endParaRPr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05000" y="152400"/>
            <a:ext cx="6096000" cy="838200"/>
          </a:xfrm>
          <a:prstGeom prst="rect">
            <a:avLst/>
          </a:prstGeom>
          <a:noFill/>
          <a:ln w="9525">
            <a:noFill/>
            <a:miter lim="800000"/>
            <a:headEnd/>
            <a:tailEnd/>
          </a:ln>
        </p:spPr>
        <p:txBody>
          <a:bodyPr vert="horz" wrap="square" lIns="91387" tIns="45693" rIns="91387" bIns="45693"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5"/>
            <a:ext cx="8229600" cy="4525963"/>
          </a:xfrm>
          <a:prstGeom prst="rect">
            <a:avLst/>
          </a:prstGeom>
          <a:noFill/>
          <a:ln w="9525">
            <a:noFill/>
            <a:miter lim="800000"/>
            <a:headEnd/>
            <a:tailEnd/>
          </a:ln>
        </p:spPr>
        <p:txBody>
          <a:bodyPr vert="horz" wrap="square" lIns="91387" tIns="45693" rIns="91387" bIns="4569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10400" y="6629400"/>
            <a:ext cx="2133600" cy="228600"/>
          </a:xfrm>
          <a:prstGeom prst="rect">
            <a:avLst/>
          </a:prstGeom>
        </p:spPr>
        <p:txBody>
          <a:bodyPr vert="horz" lIns="91387" tIns="45693" rIns="91387" bIns="45693" rtlCol="0" anchor="ctr"/>
          <a:lstStyle>
            <a:lvl1pPr algn="r">
              <a:defRPr sz="1000" b="1">
                <a:solidFill>
                  <a:schemeClr val="tx1"/>
                </a:solidFill>
                <a:latin typeface="Verdana" pitchFamily="34" charset="0"/>
              </a:defRPr>
            </a:lvl1pPr>
          </a:lstStyle>
          <a:p>
            <a:pPr>
              <a:defRPr/>
            </a:pPr>
            <a:fld id="{C0F18D59-0686-45F7-B32E-F1BAEDEE7F4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76" r:id="rId3"/>
    <p:sldLayoutId id="2147483877" r:id="rId4"/>
    <p:sldLayoutId id="2147483878" r:id="rId5"/>
    <p:sldLayoutId id="2147483879" r:id="rId6"/>
    <p:sldLayoutId id="2147483895" r:id="rId7"/>
    <p:sldLayoutId id="2147483896" r:id="rId8"/>
    <p:sldLayoutId id="2147483897" r:id="rId9"/>
    <p:sldLayoutId id="2147483898" r:id="rId10"/>
    <p:sldLayoutId id="2147483899" r:id="rId11"/>
  </p:sldLayoutIdLst>
  <p:hf hdr="0" ftr="0" dt="0"/>
  <p:txStyles>
    <p:titleStyle>
      <a:lvl1pPr algn="ctr" rtl="0" eaLnBrk="0" fontAlgn="base" hangingPunct="0">
        <a:lnSpc>
          <a:spcPct val="90000"/>
        </a:lnSpc>
        <a:spcBef>
          <a:spcPct val="0"/>
        </a:spcBef>
        <a:spcAft>
          <a:spcPct val="0"/>
        </a:spcAft>
        <a:defRPr sz="3200" b="1" kern="1200">
          <a:solidFill>
            <a:schemeClr val="tx1"/>
          </a:solidFill>
          <a:latin typeface="Verdana" pitchFamily="34" charset="0"/>
          <a:ea typeface="+mj-ea"/>
          <a:cs typeface="+mj-cs"/>
        </a:defRPr>
      </a:lvl1pPr>
      <a:lvl2pPr algn="ctr" rtl="0" eaLnBrk="0" fontAlgn="base" hangingPunct="0">
        <a:lnSpc>
          <a:spcPct val="90000"/>
        </a:lnSpc>
        <a:spcBef>
          <a:spcPct val="0"/>
        </a:spcBef>
        <a:spcAft>
          <a:spcPct val="0"/>
        </a:spcAft>
        <a:defRPr sz="3200" b="1">
          <a:solidFill>
            <a:schemeClr val="tx1"/>
          </a:solidFill>
          <a:latin typeface="Verdana" pitchFamily="34" charset="0"/>
        </a:defRPr>
      </a:lvl2pPr>
      <a:lvl3pPr algn="ctr" rtl="0" eaLnBrk="0" fontAlgn="base" hangingPunct="0">
        <a:lnSpc>
          <a:spcPct val="90000"/>
        </a:lnSpc>
        <a:spcBef>
          <a:spcPct val="0"/>
        </a:spcBef>
        <a:spcAft>
          <a:spcPct val="0"/>
        </a:spcAft>
        <a:defRPr sz="3200" b="1">
          <a:solidFill>
            <a:schemeClr val="tx1"/>
          </a:solidFill>
          <a:latin typeface="Verdana" pitchFamily="34" charset="0"/>
        </a:defRPr>
      </a:lvl3pPr>
      <a:lvl4pPr algn="ctr" rtl="0" eaLnBrk="0" fontAlgn="base" hangingPunct="0">
        <a:lnSpc>
          <a:spcPct val="90000"/>
        </a:lnSpc>
        <a:spcBef>
          <a:spcPct val="0"/>
        </a:spcBef>
        <a:spcAft>
          <a:spcPct val="0"/>
        </a:spcAft>
        <a:defRPr sz="3200" b="1">
          <a:solidFill>
            <a:schemeClr val="tx1"/>
          </a:solidFill>
          <a:latin typeface="Verdana" pitchFamily="34" charset="0"/>
        </a:defRPr>
      </a:lvl4pPr>
      <a:lvl5pPr algn="ctr" rtl="0" eaLnBrk="0" fontAlgn="base" hangingPunct="0">
        <a:lnSpc>
          <a:spcPct val="90000"/>
        </a:lnSpc>
        <a:spcBef>
          <a:spcPct val="0"/>
        </a:spcBef>
        <a:spcAft>
          <a:spcPct val="0"/>
        </a:spcAft>
        <a:defRPr sz="3200" b="1">
          <a:solidFill>
            <a:schemeClr val="tx1"/>
          </a:solidFill>
          <a:latin typeface="Verdana" pitchFamily="34" charset="0"/>
        </a:defRPr>
      </a:lvl5pPr>
      <a:lvl6pPr marL="456933" algn="ctr" rtl="0" eaLnBrk="1" fontAlgn="base" hangingPunct="1">
        <a:spcBef>
          <a:spcPct val="0"/>
        </a:spcBef>
        <a:spcAft>
          <a:spcPct val="0"/>
        </a:spcAft>
        <a:defRPr sz="4400">
          <a:solidFill>
            <a:schemeClr val="tx1"/>
          </a:solidFill>
          <a:latin typeface="Calibri" pitchFamily="34" charset="0"/>
        </a:defRPr>
      </a:lvl6pPr>
      <a:lvl7pPr marL="913865" algn="ctr" rtl="0" eaLnBrk="1" fontAlgn="base" hangingPunct="1">
        <a:spcBef>
          <a:spcPct val="0"/>
        </a:spcBef>
        <a:spcAft>
          <a:spcPct val="0"/>
        </a:spcAft>
        <a:defRPr sz="4400">
          <a:solidFill>
            <a:schemeClr val="tx1"/>
          </a:solidFill>
          <a:latin typeface="Calibri" pitchFamily="34" charset="0"/>
        </a:defRPr>
      </a:lvl7pPr>
      <a:lvl8pPr marL="1370799" algn="ctr" rtl="0" eaLnBrk="1" fontAlgn="base" hangingPunct="1">
        <a:spcBef>
          <a:spcPct val="0"/>
        </a:spcBef>
        <a:spcAft>
          <a:spcPct val="0"/>
        </a:spcAft>
        <a:defRPr sz="4400">
          <a:solidFill>
            <a:schemeClr val="tx1"/>
          </a:solidFill>
          <a:latin typeface="Calibri" pitchFamily="34" charset="0"/>
        </a:defRPr>
      </a:lvl8pPr>
      <a:lvl9pPr marL="1827731" algn="ctr" rtl="0" eaLnBrk="1" fontAlgn="base" hangingPunct="1">
        <a:spcBef>
          <a:spcPct val="0"/>
        </a:spcBef>
        <a:spcAft>
          <a:spcPct val="0"/>
        </a:spcAft>
        <a:defRPr sz="4400">
          <a:solidFill>
            <a:schemeClr val="tx1"/>
          </a:solidFill>
          <a:latin typeface="Calibri" pitchFamily="34" charset="0"/>
        </a:defRPr>
      </a:lvl9pPr>
    </p:titleStyle>
    <p:bodyStyle>
      <a:lvl1pPr marL="287168" indent="-287168" algn="l" rtl="0" eaLnBrk="0" fontAlgn="base" hangingPunct="0">
        <a:lnSpc>
          <a:spcPct val="90000"/>
        </a:lnSpc>
        <a:spcBef>
          <a:spcPts val="900"/>
        </a:spcBef>
        <a:spcAft>
          <a:spcPct val="0"/>
        </a:spcAft>
        <a:buClr>
          <a:srgbClr val="002060"/>
        </a:buClr>
        <a:buSzPct val="90000"/>
        <a:buFont typeface="Wingdings" pitchFamily="2" charset="2"/>
        <a:buChar char="l"/>
        <a:defRPr sz="2400" b="1" kern="1200">
          <a:solidFill>
            <a:schemeClr val="tx1"/>
          </a:solidFill>
          <a:latin typeface="Verdana" pitchFamily="34" charset="0"/>
          <a:ea typeface="+mn-ea"/>
          <a:cs typeface="+mn-cs"/>
        </a:defRPr>
      </a:lvl1pPr>
      <a:lvl2pPr marL="742515" indent="-285582" algn="l" rtl="0" eaLnBrk="0" fontAlgn="base" hangingPunct="0">
        <a:lnSpc>
          <a:spcPct val="90000"/>
        </a:lnSpc>
        <a:spcBef>
          <a:spcPts val="300"/>
        </a:spcBef>
        <a:spcAft>
          <a:spcPct val="0"/>
        </a:spcAft>
        <a:buFont typeface="Arial" charset="0"/>
        <a:buChar char="–"/>
        <a:defRPr sz="2000" b="1" kern="1200">
          <a:solidFill>
            <a:schemeClr val="tx1"/>
          </a:solidFill>
          <a:latin typeface="Verdana" pitchFamily="34" charset="0"/>
          <a:ea typeface="+mn-ea"/>
          <a:cs typeface="+mn-cs"/>
        </a:defRPr>
      </a:lvl2pPr>
      <a:lvl3pPr marL="1142333" indent="-228465" algn="l" rtl="0" eaLnBrk="0" fontAlgn="base" hangingPunct="0">
        <a:lnSpc>
          <a:spcPct val="90000"/>
        </a:lnSpc>
        <a:spcBef>
          <a:spcPts val="300"/>
        </a:spcBef>
        <a:spcAft>
          <a:spcPct val="0"/>
        </a:spcAft>
        <a:buFont typeface="Arial" charset="0"/>
        <a:buChar char="•"/>
        <a:defRPr b="1" kern="1200">
          <a:solidFill>
            <a:schemeClr val="tx1"/>
          </a:solidFill>
          <a:latin typeface="Verdana" pitchFamily="34" charset="0"/>
          <a:ea typeface="+mn-ea"/>
          <a:cs typeface="+mn-cs"/>
        </a:defRPr>
      </a:lvl3pPr>
      <a:lvl4pPr marL="1599264" indent="-228465" algn="l" rtl="0" eaLnBrk="0" fontAlgn="base" hangingPunct="0">
        <a:lnSpc>
          <a:spcPct val="90000"/>
        </a:lnSpc>
        <a:spcBef>
          <a:spcPts val="300"/>
        </a:spcBef>
        <a:spcAft>
          <a:spcPct val="0"/>
        </a:spcAft>
        <a:buFont typeface="Arial" charset="0"/>
        <a:buChar char="–"/>
        <a:defRPr sz="1600" b="1" kern="1200">
          <a:solidFill>
            <a:schemeClr val="tx1"/>
          </a:solidFill>
          <a:latin typeface="Verdana" pitchFamily="34" charset="0"/>
          <a:ea typeface="+mn-ea"/>
          <a:cs typeface="+mn-cs"/>
        </a:defRPr>
      </a:lvl4pPr>
      <a:lvl5pPr marL="2056197" indent="-228465" algn="l" rtl="0" eaLnBrk="0" fontAlgn="base" hangingPunct="0">
        <a:lnSpc>
          <a:spcPct val="90000"/>
        </a:lnSpc>
        <a:spcBef>
          <a:spcPts val="300"/>
        </a:spcBef>
        <a:spcAft>
          <a:spcPct val="0"/>
        </a:spcAft>
        <a:buFont typeface="Arial" charset="0"/>
        <a:buChar char="»"/>
        <a:defRPr sz="1600" b="1" kern="1200">
          <a:solidFill>
            <a:schemeClr val="tx1"/>
          </a:solidFill>
          <a:latin typeface="Verdana" pitchFamily="34" charset="0"/>
          <a:ea typeface="+mn-ea"/>
          <a:cs typeface="+mn-cs"/>
        </a:defRPr>
      </a:lvl5pPr>
      <a:lvl6pPr marL="2513130"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64"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996"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27"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65" rtl="0" eaLnBrk="1" latinLnBrk="0" hangingPunct="1">
        <a:defRPr sz="1800" kern="1200">
          <a:solidFill>
            <a:schemeClr val="tx1"/>
          </a:solidFill>
          <a:latin typeface="+mn-lt"/>
          <a:ea typeface="+mn-ea"/>
          <a:cs typeface="+mn-cs"/>
        </a:defRPr>
      </a:lvl1pPr>
      <a:lvl2pPr marL="456933" algn="l" defTabSz="913865" rtl="0" eaLnBrk="1" latinLnBrk="0" hangingPunct="1">
        <a:defRPr sz="1800" kern="1200">
          <a:solidFill>
            <a:schemeClr val="tx1"/>
          </a:solidFill>
          <a:latin typeface="+mn-lt"/>
          <a:ea typeface="+mn-ea"/>
          <a:cs typeface="+mn-cs"/>
        </a:defRPr>
      </a:lvl2pPr>
      <a:lvl3pPr marL="913865" algn="l" defTabSz="913865" rtl="0" eaLnBrk="1" latinLnBrk="0" hangingPunct="1">
        <a:defRPr sz="1800" kern="1200">
          <a:solidFill>
            <a:schemeClr val="tx1"/>
          </a:solidFill>
          <a:latin typeface="+mn-lt"/>
          <a:ea typeface="+mn-ea"/>
          <a:cs typeface="+mn-cs"/>
        </a:defRPr>
      </a:lvl3pPr>
      <a:lvl4pPr marL="1370799" algn="l" defTabSz="913865" rtl="0" eaLnBrk="1" latinLnBrk="0" hangingPunct="1">
        <a:defRPr sz="1800" kern="1200">
          <a:solidFill>
            <a:schemeClr val="tx1"/>
          </a:solidFill>
          <a:latin typeface="+mn-lt"/>
          <a:ea typeface="+mn-ea"/>
          <a:cs typeface="+mn-cs"/>
        </a:defRPr>
      </a:lvl4pPr>
      <a:lvl5pPr marL="1827731" algn="l" defTabSz="913865" rtl="0" eaLnBrk="1" latinLnBrk="0" hangingPunct="1">
        <a:defRPr sz="1800" kern="1200">
          <a:solidFill>
            <a:schemeClr val="tx1"/>
          </a:solidFill>
          <a:latin typeface="+mn-lt"/>
          <a:ea typeface="+mn-ea"/>
          <a:cs typeface="+mn-cs"/>
        </a:defRPr>
      </a:lvl5pPr>
      <a:lvl6pPr marL="2284665" algn="l" defTabSz="913865" rtl="0" eaLnBrk="1" latinLnBrk="0" hangingPunct="1">
        <a:defRPr sz="1800" kern="1200">
          <a:solidFill>
            <a:schemeClr val="tx1"/>
          </a:solidFill>
          <a:latin typeface="+mn-lt"/>
          <a:ea typeface="+mn-ea"/>
          <a:cs typeface="+mn-cs"/>
        </a:defRPr>
      </a:lvl6pPr>
      <a:lvl7pPr marL="2741596" algn="l" defTabSz="913865" rtl="0" eaLnBrk="1" latinLnBrk="0" hangingPunct="1">
        <a:defRPr sz="1800" kern="1200">
          <a:solidFill>
            <a:schemeClr val="tx1"/>
          </a:solidFill>
          <a:latin typeface="+mn-lt"/>
          <a:ea typeface="+mn-ea"/>
          <a:cs typeface="+mn-cs"/>
        </a:defRPr>
      </a:lvl7pPr>
      <a:lvl8pPr marL="3198530" algn="l" defTabSz="913865" rtl="0" eaLnBrk="1" latinLnBrk="0" hangingPunct="1">
        <a:defRPr sz="1800" kern="1200">
          <a:solidFill>
            <a:schemeClr val="tx1"/>
          </a:solidFill>
          <a:latin typeface="+mn-lt"/>
          <a:ea typeface="+mn-ea"/>
          <a:cs typeface="+mn-cs"/>
        </a:defRPr>
      </a:lvl8pPr>
      <a:lvl9pPr marL="3655460" algn="l" defTabSz="9138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387" tIns="45693" rIns="91387" bIns="45693"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5"/>
            <a:ext cx="8229600" cy="4525963"/>
          </a:xfrm>
          <a:prstGeom prst="rect">
            <a:avLst/>
          </a:prstGeom>
          <a:noFill/>
          <a:ln w="9525">
            <a:noFill/>
            <a:miter lim="800000"/>
            <a:headEnd/>
            <a:tailEnd/>
          </a:ln>
        </p:spPr>
        <p:txBody>
          <a:bodyPr vert="horz" wrap="square" lIns="91387" tIns="45693" rIns="91387" bIns="4569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387" tIns="45693" rIns="91387" bIns="45693" rtlCol="0" anchor="ctr"/>
          <a:lstStyle>
            <a:lvl1pPr algn="l" fontAlgn="auto">
              <a:spcBef>
                <a:spcPts val="0"/>
              </a:spcBef>
              <a:spcAft>
                <a:spcPts val="0"/>
              </a:spcAft>
              <a:defRPr sz="1200" smtClean="0">
                <a:solidFill>
                  <a:prstClr val="black">
                    <a:tint val="75000"/>
                  </a:prst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87" tIns="45693" rIns="91387" bIns="45693"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87" tIns="45693" rIns="91387" bIns="45693" rtlCol="0" anchor="ctr"/>
          <a:lstStyle>
            <a:lvl1pPr algn="r" fontAlgn="auto">
              <a:spcBef>
                <a:spcPts val="0"/>
              </a:spcBef>
              <a:spcAft>
                <a:spcPts val="0"/>
              </a:spcAft>
              <a:defRPr sz="1200">
                <a:solidFill>
                  <a:prstClr val="black">
                    <a:tint val="75000"/>
                  </a:prstClr>
                </a:solidFill>
                <a:latin typeface="+mn-lt"/>
              </a:defRPr>
            </a:lvl1pPr>
          </a:lstStyle>
          <a:p>
            <a:pPr>
              <a:defRPr/>
            </a:pPr>
            <a:fld id="{53D93550-FD20-444E-8FDC-3EBB87D54854}" type="slidenum">
              <a:rPr lang="en-US"/>
              <a:pPr>
                <a:defRPr/>
              </a:pPr>
              <a:t>‹#›</a:t>
            </a:fld>
            <a:endParaRPr lang="en-US" dirty="0"/>
          </a:p>
        </p:txBody>
      </p:sp>
      <p:pic>
        <p:nvPicPr>
          <p:cNvPr id="2055" name="Picture 15" descr="NAVSEA_warfarectr"/>
          <p:cNvPicPr>
            <a:picLocks noChangeAspect="1" noChangeArrowheads="1"/>
          </p:cNvPicPr>
          <p:nvPr/>
        </p:nvPicPr>
        <p:blipFill>
          <a:blip r:embed="rId3" cstate="print"/>
          <a:srcRect/>
          <a:stretch>
            <a:fillRect/>
          </a:stretch>
        </p:blipFill>
        <p:spPr bwMode="auto">
          <a:xfrm>
            <a:off x="-6347" y="-1588"/>
            <a:ext cx="1852613" cy="85090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0"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6933" algn="ctr" rtl="0" eaLnBrk="1" fontAlgn="base" hangingPunct="1">
        <a:spcBef>
          <a:spcPct val="0"/>
        </a:spcBef>
        <a:spcAft>
          <a:spcPct val="0"/>
        </a:spcAft>
        <a:defRPr sz="4400">
          <a:solidFill>
            <a:schemeClr val="tx1"/>
          </a:solidFill>
          <a:latin typeface="Calibri" pitchFamily="34" charset="0"/>
        </a:defRPr>
      </a:lvl6pPr>
      <a:lvl7pPr marL="913865" algn="ctr" rtl="0" eaLnBrk="1" fontAlgn="base" hangingPunct="1">
        <a:spcBef>
          <a:spcPct val="0"/>
        </a:spcBef>
        <a:spcAft>
          <a:spcPct val="0"/>
        </a:spcAft>
        <a:defRPr sz="4400">
          <a:solidFill>
            <a:schemeClr val="tx1"/>
          </a:solidFill>
          <a:latin typeface="Calibri" pitchFamily="34" charset="0"/>
        </a:defRPr>
      </a:lvl7pPr>
      <a:lvl8pPr marL="1370799" algn="ctr" rtl="0" eaLnBrk="1" fontAlgn="base" hangingPunct="1">
        <a:spcBef>
          <a:spcPct val="0"/>
        </a:spcBef>
        <a:spcAft>
          <a:spcPct val="0"/>
        </a:spcAft>
        <a:defRPr sz="4400">
          <a:solidFill>
            <a:schemeClr val="tx1"/>
          </a:solidFill>
          <a:latin typeface="Calibri" pitchFamily="34" charset="0"/>
        </a:defRPr>
      </a:lvl8pPr>
      <a:lvl9pPr marL="1827731" algn="ctr" rtl="0" eaLnBrk="1" fontAlgn="base" hangingPunct="1">
        <a:spcBef>
          <a:spcPct val="0"/>
        </a:spcBef>
        <a:spcAft>
          <a:spcPct val="0"/>
        </a:spcAft>
        <a:defRPr sz="4400">
          <a:solidFill>
            <a:schemeClr val="tx1"/>
          </a:solidFill>
          <a:latin typeface="Calibri" pitchFamily="34" charset="0"/>
        </a:defRPr>
      </a:lvl9pPr>
    </p:titleStyle>
    <p:bodyStyle>
      <a:lvl1pPr marL="342699" indent="-342699"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515" indent="-285582"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333" indent="-22846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9264" indent="-22846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6197" indent="-22846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3130"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64"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996"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27"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65" rtl="0" eaLnBrk="1" latinLnBrk="0" hangingPunct="1">
        <a:defRPr sz="1800" kern="1200">
          <a:solidFill>
            <a:schemeClr val="tx1"/>
          </a:solidFill>
          <a:latin typeface="+mn-lt"/>
          <a:ea typeface="+mn-ea"/>
          <a:cs typeface="+mn-cs"/>
        </a:defRPr>
      </a:lvl1pPr>
      <a:lvl2pPr marL="456933" algn="l" defTabSz="913865" rtl="0" eaLnBrk="1" latinLnBrk="0" hangingPunct="1">
        <a:defRPr sz="1800" kern="1200">
          <a:solidFill>
            <a:schemeClr val="tx1"/>
          </a:solidFill>
          <a:latin typeface="+mn-lt"/>
          <a:ea typeface="+mn-ea"/>
          <a:cs typeface="+mn-cs"/>
        </a:defRPr>
      </a:lvl2pPr>
      <a:lvl3pPr marL="913865" algn="l" defTabSz="913865" rtl="0" eaLnBrk="1" latinLnBrk="0" hangingPunct="1">
        <a:defRPr sz="1800" kern="1200">
          <a:solidFill>
            <a:schemeClr val="tx1"/>
          </a:solidFill>
          <a:latin typeface="+mn-lt"/>
          <a:ea typeface="+mn-ea"/>
          <a:cs typeface="+mn-cs"/>
        </a:defRPr>
      </a:lvl3pPr>
      <a:lvl4pPr marL="1370799" algn="l" defTabSz="913865" rtl="0" eaLnBrk="1" latinLnBrk="0" hangingPunct="1">
        <a:defRPr sz="1800" kern="1200">
          <a:solidFill>
            <a:schemeClr val="tx1"/>
          </a:solidFill>
          <a:latin typeface="+mn-lt"/>
          <a:ea typeface="+mn-ea"/>
          <a:cs typeface="+mn-cs"/>
        </a:defRPr>
      </a:lvl4pPr>
      <a:lvl5pPr marL="1827731" algn="l" defTabSz="913865" rtl="0" eaLnBrk="1" latinLnBrk="0" hangingPunct="1">
        <a:defRPr sz="1800" kern="1200">
          <a:solidFill>
            <a:schemeClr val="tx1"/>
          </a:solidFill>
          <a:latin typeface="+mn-lt"/>
          <a:ea typeface="+mn-ea"/>
          <a:cs typeface="+mn-cs"/>
        </a:defRPr>
      </a:lvl5pPr>
      <a:lvl6pPr marL="2284665" algn="l" defTabSz="913865" rtl="0" eaLnBrk="1" latinLnBrk="0" hangingPunct="1">
        <a:defRPr sz="1800" kern="1200">
          <a:solidFill>
            <a:schemeClr val="tx1"/>
          </a:solidFill>
          <a:latin typeface="+mn-lt"/>
          <a:ea typeface="+mn-ea"/>
          <a:cs typeface="+mn-cs"/>
        </a:defRPr>
      </a:lvl6pPr>
      <a:lvl7pPr marL="2741596" algn="l" defTabSz="913865" rtl="0" eaLnBrk="1" latinLnBrk="0" hangingPunct="1">
        <a:defRPr sz="1800" kern="1200">
          <a:solidFill>
            <a:schemeClr val="tx1"/>
          </a:solidFill>
          <a:latin typeface="+mn-lt"/>
          <a:ea typeface="+mn-ea"/>
          <a:cs typeface="+mn-cs"/>
        </a:defRPr>
      </a:lvl7pPr>
      <a:lvl8pPr marL="3198530" algn="l" defTabSz="913865" rtl="0" eaLnBrk="1" latinLnBrk="0" hangingPunct="1">
        <a:defRPr sz="1800" kern="1200">
          <a:solidFill>
            <a:schemeClr val="tx1"/>
          </a:solidFill>
          <a:latin typeface="+mn-lt"/>
          <a:ea typeface="+mn-ea"/>
          <a:cs typeface="+mn-cs"/>
        </a:defRPr>
      </a:lvl8pPr>
      <a:lvl9pPr marL="3655460" algn="l" defTabSz="9138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387" tIns="45693" rIns="91387" bIns="45693"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5"/>
            <a:ext cx="8229600" cy="4525963"/>
          </a:xfrm>
          <a:prstGeom prst="rect">
            <a:avLst/>
          </a:prstGeom>
          <a:noFill/>
          <a:ln w="9525">
            <a:noFill/>
            <a:miter lim="800000"/>
            <a:headEnd/>
            <a:tailEnd/>
          </a:ln>
        </p:spPr>
        <p:txBody>
          <a:bodyPr vert="horz" wrap="square" lIns="91387" tIns="45693" rIns="91387" bIns="4569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387" tIns="45693" rIns="91387" bIns="45693" rtlCol="0" anchor="ctr"/>
          <a:lstStyle>
            <a:lvl1pPr algn="l" fontAlgn="auto">
              <a:spcBef>
                <a:spcPts val="0"/>
              </a:spcBef>
              <a:spcAft>
                <a:spcPts val="0"/>
              </a:spcAft>
              <a:defRPr sz="1200" smtClean="0">
                <a:solidFill>
                  <a:prstClr val="black">
                    <a:tint val="75000"/>
                  </a:prst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87" tIns="45693" rIns="91387" bIns="45693"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87" tIns="45693" rIns="91387" bIns="45693" rtlCol="0" anchor="ctr"/>
          <a:lstStyle>
            <a:lvl1pPr algn="r" fontAlgn="auto">
              <a:spcBef>
                <a:spcPts val="0"/>
              </a:spcBef>
              <a:spcAft>
                <a:spcPts val="0"/>
              </a:spcAft>
              <a:defRPr sz="1200">
                <a:solidFill>
                  <a:prstClr val="black">
                    <a:tint val="75000"/>
                  </a:prstClr>
                </a:solidFill>
                <a:latin typeface="+mn-lt"/>
              </a:defRPr>
            </a:lvl1pPr>
          </a:lstStyle>
          <a:p>
            <a:pPr>
              <a:defRPr/>
            </a:pPr>
            <a:fld id="{91AB5B9D-37E5-4B4D-B256-FEE0AD9AB671}" type="slidenum">
              <a:rPr lang="en-US"/>
              <a:pPr>
                <a:defRPr/>
              </a:pPr>
              <a:t>‹#›</a:t>
            </a:fld>
            <a:endParaRPr lang="en-US" dirty="0"/>
          </a:p>
        </p:txBody>
      </p:sp>
      <p:pic>
        <p:nvPicPr>
          <p:cNvPr id="6151" name="Picture 15" descr="NAVSEA_warfarectr"/>
          <p:cNvPicPr>
            <a:picLocks noChangeAspect="1" noChangeArrowheads="1"/>
          </p:cNvPicPr>
          <p:nvPr/>
        </p:nvPicPr>
        <p:blipFill>
          <a:blip r:embed="rId7" cstate="print"/>
          <a:srcRect/>
          <a:stretch>
            <a:fillRect/>
          </a:stretch>
        </p:blipFill>
        <p:spPr bwMode="auto">
          <a:xfrm>
            <a:off x="-6347" y="-1588"/>
            <a:ext cx="1852613" cy="85090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1" r:id="rId1"/>
    <p:sldLayoutId id="2147484025" r:id="rId2"/>
    <p:sldLayoutId id="2147484026" r:id="rId3"/>
    <p:sldLayoutId id="2147484027" r:id="rId4"/>
    <p:sldLayoutId id="2147484028"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6933" algn="ctr" rtl="0" eaLnBrk="1" fontAlgn="base" hangingPunct="1">
        <a:spcBef>
          <a:spcPct val="0"/>
        </a:spcBef>
        <a:spcAft>
          <a:spcPct val="0"/>
        </a:spcAft>
        <a:defRPr sz="4400">
          <a:solidFill>
            <a:schemeClr val="tx1"/>
          </a:solidFill>
          <a:latin typeface="Calibri" pitchFamily="34" charset="0"/>
        </a:defRPr>
      </a:lvl6pPr>
      <a:lvl7pPr marL="913865" algn="ctr" rtl="0" eaLnBrk="1" fontAlgn="base" hangingPunct="1">
        <a:spcBef>
          <a:spcPct val="0"/>
        </a:spcBef>
        <a:spcAft>
          <a:spcPct val="0"/>
        </a:spcAft>
        <a:defRPr sz="4400">
          <a:solidFill>
            <a:schemeClr val="tx1"/>
          </a:solidFill>
          <a:latin typeface="Calibri" pitchFamily="34" charset="0"/>
        </a:defRPr>
      </a:lvl7pPr>
      <a:lvl8pPr marL="1370799" algn="ctr" rtl="0" eaLnBrk="1" fontAlgn="base" hangingPunct="1">
        <a:spcBef>
          <a:spcPct val="0"/>
        </a:spcBef>
        <a:spcAft>
          <a:spcPct val="0"/>
        </a:spcAft>
        <a:defRPr sz="4400">
          <a:solidFill>
            <a:schemeClr val="tx1"/>
          </a:solidFill>
          <a:latin typeface="Calibri" pitchFamily="34" charset="0"/>
        </a:defRPr>
      </a:lvl8pPr>
      <a:lvl9pPr marL="1827731" algn="ctr" rtl="0" eaLnBrk="1" fontAlgn="base" hangingPunct="1">
        <a:spcBef>
          <a:spcPct val="0"/>
        </a:spcBef>
        <a:spcAft>
          <a:spcPct val="0"/>
        </a:spcAft>
        <a:defRPr sz="4400">
          <a:solidFill>
            <a:schemeClr val="tx1"/>
          </a:solidFill>
          <a:latin typeface="Calibri" pitchFamily="34" charset="0"/>
        </a:defRPr>
      </a:lvl9pPr>
    </p:titleStyle>
    <p:bodyStyle>
      <a:lvl1pPr marL="342699" indent="-342699"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515" indent="-285582"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333" indent="-22846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9264" indent="-22846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6197" indent="-22846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3130"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64"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996"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27"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65" rtl="0" eaLnBrk="1" latinLnBrk="0" hangingPunct="1">
        <a:defRPr sz="1800" kern="1200">
          <a:solidFill>
            <a:schemeClr val="tx1"/>
          </a:solidFill>
          <a:latin typeface="+mn-lt"/>
          <a:ea typeface="+mn-ea"/>
          <a:cs typeface="+mn-cs"/>
        </a:defRPr>
      </a:lvl1pPr>
      <a:lvl2pPr marL="456933" algn="l" defTabSz="913865" rtl="0" eaLnBrk="1" latinLnBrk="0" hangingPunct="1">
        <a:defRPr sz="1800" kern="1200">
          <a:solidFill>
            <a:schemeClr val="tx1"/>
          </a:solidFill>
          <a:latin typeface="+mn-lt"/>
          <a:ea typeface="+mn-ea"/>
          <a:cs typeface="+mn-cs"/>
        </a:defRPr>
      </a:lvl2pPr>
      <a:lvl3pPr marL="913865" algn="l" defTabSz="913865" rtl="0" eaLnBrk="1" latinLnBrk="0" hangingPunct="1">
        <a:defRPr sz="1800" kern="1200">
          <a:solidFill>
            <a:schemeClr val="tx1"/>
          </a:solidFill>
          <a:latin typeface="+mn-lt"/>
          <a:ea typeface="+mn-ea"/>
          <a:cs typeface="+mn-cs"/>
        </a:defRPr>
      </a:lvl3pPr>
      <a:lvl4pPr marL="1370799" algn="l" defTabSz="913865" rtl="0" eaLnBrk="1" latinLnBrk="0" hangingPunct="1">
        <a:defRPr sz="1800" kern="1200">
          <a:solidFill>
            <a:schemeClr val="tx1"/>
          </a:solidFill>
          <a:latin typeface="+mn-lt"/>
          <a:ea typeface="+mn-ea"/>
          <a:cs typeface="+mn-cs"/>
        </a:defRPr>
      </a:lvl4pPr>
      <a:lvl5pPr marL="1827731" algn="l" defTabSz="913865" rtl="0" eaLnBrk="1" latinLnBrk="0" hangingPunct="1">
        <a:defRPr sz="1800" kern="1200">
          <a:solidFill>
            <a:schemeClr val="tx1"/>
          </a:solidFill>
          <a:latin typeface="+mn-lt"/>
          <a:ea typeface="+mn-ea"/>
          <a:cs typeface="+mn-cs"/>
        </a:defRPr>
      </a:lvl5pPr>
      <a:lvl6pPr marL="2284665" algn="l" defTabSz="913865" rtl="0" eaLnBrk="1" latinLnBrk="0" hangingPunct="1">
        <a:defRPr sz="1800" kern="1200">
          <a:solidFill>
            <a:schemeClr val="tx1"/>
          </a:solidFill>
          <a:latin typeface="+mn-lt"/>
          <a:ea typeface="+mn-ea"/>
          <a:cs typeface="+mn-cs"/>
        </a:defRPr>
      </a:lvl6pPr>
      <a:lvl7pPr marL="2741596" algn="l" defTabSz="913865" rtl="0" eaLnBrk="1" latinLnBrk="0" hangingPunct="1">
        <a:defRPr sz="1800" kern="1200">
          <a:solidFill>
            <a:schemeClr val="tx1"/>
          </a:solidFill>
          <a:latin typeface="+mn-lt"/>
          <a:ea typeface="+mn-ea"/>
          <a:cs typeface="+mn-cs"/>
        </a:defRPr>
      </a:lvl7pPr>
      <a:lvl8pPr marL="3198530" algn="l" defTabSz="913865" rtl="0" eaLnBrk="1" latinLnBrk="0" hangingPunct="1">
        <a:defRPr sz="1800" kern="1200">
          <a:solidFill>
            <a:schemeClr val="tx1"/>
          </a:solidFill>
          <a:latin typeface="+mn-lt"/>
          <a:ea typeface="+mn-ea"/>
          <a:cs typeface="+mn-cs"/>
        </a:defRPr>
      </a:lvl8pPr>
      <a:lvl9pPr marL="3655460" algn="l" defTabSz="9138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15.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7.png"/><Relationship Id="rId1" Type="http://schemas.openxmlformats.org/officeDocument/2006/relationships/slideLayout" Target="../slideLayouts/slideLayout16.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pn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35656" y="5251633"/>
            <a:ext cx="1285875" cy="1187084"/>
          </a:xfrm>
          <a:prstGeom prst="rect">
            <a:avLst/>
          </a:prstGeom>
        </p:spPr>
      </p:pic>
      <p:pic>
        <p:nvPicPr>
          <p:cNvPr id="6" name="Picture 5"/>
          <p:cNvPicPr>
            <a:picLocks noChangeAspect="1"/>
          </p:cNvPicPr>
          <p:nvPr/>
        </p:nvPicPr>
        <p:blipFill>
          <a:blip r:embed="rId4"/>
          <a:stretch>
            <a:fillRect/>
          </a:stretch>
        </p:blipFill>
        <p:spPr>
          <a:xfrm>
            <a:off x="2084025" y="5251633"/>
            <a:ext cx="1062445" cy="1187084"/>
          </a:xfrm>
          <a:prstGeom prst="rect">
            <a:avLst/>
          </a:prstGeom>
        </p:spPr>
      </p:pic>
      <p:pic>
        <p:nvPicPr>
          <p:cNvPr id="10" name="Picture 4" descr="C:\Users\james.boylan\Documents\CSRR\BN_GN variant\photos\7338 large\7338019.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51464" y="5280892"/>
            <a:ext cx="1687612" cy="11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5844070" y="5286643"/>
            <a:ext cx="1490359" cy="1152074"/>
          </a:xfrm>
          <a:prstGeom prst="rect">
            <a:avLst/>
          </a:prstGeom>
        </p:spPr>
      </p:pic>
      <p:pic>
        <p:nvPicPr>
          <p:cNvPr id="3" name="Picture 2"/>
          <p:cNvPicPr>
            <a:picLocks noChangeAspect="1"/>
          </p:cNvPicPr>
          <p:nvPr/>
        </p:nvPicPr>
        <p:blipFill>
          <a:blip r:embed="rId7"/>
          <a:stretch>
            <a:fillRect/>
          </a:stretch>
        </p:blipFill>
        <p:spPr>
          <a:xfrm>
            <a:off x="7853263" y="5203022"/>
            <a:ext cx="1103472" cy="1284305"/>
          </a:xfrm>
          <a:prstGeom prst="rect">
            <a:avLst/>
          </a:prstGeom>
        </p:spPr>
      </p:pic>
      <p:sp>
        <p:nvSpPr>
          <p:cNvPr id="8" name="Rectangle 7"/>
          <p:cNvSpPr/>
          <p:nvPr/>
        </p:nvSpPr>
        <p:spPr>
          <a:xfrm>
            <a:off x="621550" y="1772265"/>
            <a:ext cx="7317669" cy="1200329"/>
          </a:xfrm>
          <a:prstGeom prst="rect">
            <a:avLst/>
          </a:prstGeom>
        </p:spPr>
        <p:txBody>
          <a:bodyPr wrap="square" lIns="91440" tIns="45720" rIns="91440" bIns="45720" anchor="t">
            <a:spAutoFit/>
          </a:bodyPr>
          <a:lstStyle/>
          <a:p>
            <a:pPr lvl="0" algn="ctr">
              <a:defRPr/>
            </a:pPr>
            <a:r>
              <a:rPr lang="en-US" sz="2400" dirty="0">
                <a:solidFill>
                  <a:schemeClr val="accent6"/>
                </a:solidFill>
                <a:latin typeface="Arial Black"/>
              </a:rPr>
              <a:t>Undersea Warfare (USW) </a:t>
            </a:r>
          </a:p>
          <a:p>
            <a:pPr lvl="0" algn="ctr">
              <a:defRPr/>
            </a:pPr>
            <a:r>
              <a:rPr lang="en-US" sz="2400" dirty="0">
                <a:solidFill>
                  <a:schemeClr val="accent6"/>
                </a:solidFill>
                <a:latin typeface="Arial Black"/>
              </a:rPr>
              <a:t>Electromagnetic Systems Department (Code 34) Overview</a:t>
            </a:r>
          </a:p>
        </p:txBody>
      </p:sp>
      <p:pic>
        <p:nvPicPr>
          <p:cNvPr id="9" name="Picture 8">
            <a:extLst>
              <a:ext uri="{FF2B5EF4-FFF2-40B4-BE49-F238E27FC236}">
                <a16:creationId xmlns:a16="http://schemas.microsoft.com/office/drawing/2014/main" id="{64D6D04F-FD7F-8006-CB85-FFD4C4EB45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12" name="Rectangle 11">
            <a:extLst>
              <a:ext uri="{FF2B5EF4-FFF2-40B4-BE49-F238E27FC236}">
                <a16:creationId xmlns:a16="http://schemas.microsoft.com/office/drawing/2014/main" id="{69AA8718-9A9C-0696-4ED1-DEB3180BD694}"/>
              </a:ext>
            </a:extLst>
          </p:cNvPr>
          <p:cNvSpPr/>
          <p:nvPr/>
        </p:nvSpPr>
        <p:spPr>
          <a:xfrm>
            <a:off x="1638406" y="6514824"/>
            <a:ext cx="6021178" cy="369332"/>
          </a:xfrm>
          <a:prstGeom prst="rect">
            <a:avLst/>
          </a:prstGeom>
        </p:spPr>
        <p:txBody>
          <a:bodyPr wrap="square" lIns="91440" tIns="45720" rIns="91440" bIns="45720" anchor="t">
            <a:spAutoFit/>
          </a:bodyPr>
          <a:lstStyle/>
          <a:p>
            <a:pPr algn="ctr">
              <a:spcBef>
                <a:spcPct val="15000"/>
              </a:spcBef>
              <a:defRPr/>
            </a:pPr>
            <a:r>
              <a:rPr lang="en-US" altLang="en-US" b="1" dirty="0">
                <a:solidFill>
                  <a:prstClr val="black"/>
                </a:solidFill>
                <a:highlight>
                  <a:srgbClr val="FFFF00"/>
                </a:highlight>
                <a:latin typeface="Arial"/>
                <a:cs typeface="Arial"/>
              </a:rPr>
              <a:t>Distribution A </a:t>
            </a:r>
            <a:r>
              <a:rPr lang="en-US" altLang="en-US" b="1" dirty="0" smtClean="0">
                <a:solidFill>
                  <a:prstClr val="black"/>
                </a:solidFill>
                <a:highlight>
                  <a:srgbClr val="FFFF00"/>
                </a:highlight>
                <a:latin typeface="Arial"/>
                <a:cs typeface="Arial"/>
              </a:rPr>
              <a:t>– </a:t>
            </a:r>
            <a:r>
              <a:rPr lang="en-US" altLang="en-US" b="1" dirty="0">
                <a:solidFill>
                  <a:prstClr val="black"/>
                </a:solidFill>
                <a:highlight>
                  <a:srgbClr val="FFFF00"/>
                </a:highlight>
                <a:latin typeface="Arial"/>
                <a:cs typeface="Arial"/>
              </a:rPr>
              <a:t>Approved for Public Release</a:t>
            </a:r>
          </a:p>
        </p:txBody>
      </p:sp>
      <p:sp>
        <p:nvSpPr>
          <p:cNvPr id="4" name="Rectangle 3">
            <a:extLst>
              <a:ext uri="{FF2B5EF4-FFF2-40B4-BE49-F238E27FC236}">
                <a16:creationId xmlns:a16="http://schemas.microsoft.com/office/drawing/2014/main" id="{7D26388E-3AB4-FD8C-69AC-798B59FFC31D}"/>
              </a:ext>
            </a:extLst>
          </p:cNvPr>
          <p:cNvSpPr/>
          <p:nvPr/>
        </p:nvSpPr>
        <p:spPr>
          <a:xfrm>
            <a:off x="333501" y="3371852"/>
            <a:ext cx="3701745" cy="1277273"/>
          </a:xfrm>
          <a:prstGeom prst="rect">
            <a:avLst/>
          </a:prstGeom>
        </p:spPr>
        <p:txBody>
          <a:bodyPr wrap="square" lIns="91440" tIns="45720" rIns="91440" bIns="45720" anchor="t">
            <a:spAutoFit/>
          </a:bodyPr>
          <a:lstStyle/>
          <a:p>
            <a:pPr>
              <a:defRPr/>
            </a:pPr>
            <a:r>
              <a:rPr lang="en-US" sz="1100" i="1" dirty="0">
                <a:solidFill>
                  <a:schemeClr val="accent6"/>
                </a:solidFill>
                <a:latin typeface="Arial"/>
                <a:cs typeface="Arial"/>
              </a:rPr>
              <a:t>Darlene Sullivan</a:t>
            </a:r>
            <a:endParaRPr lang="en-US" sz="1600" i="1">
              <a:solidFill>
                <a:schemeClr val="accent6"/>
              </a:solidFill>
              <a:latin typeface="Arial"/>
              <a:cs typeface="Arial"/>
            </a:endParaRPr>
          </a:p>
          <a:p>
            <a:pPr>
              <a:defRPr/>
            </a:pPr>
            <a:r>
              <a:rPr lang="en-US" sz="1100" i="1" dirty="0">
                <a:solidFill>
                  <a:schemeClr val="accent6"/>
                </a:solidFill>
                <a:latin typeface="Arial"/>
                <a:cs typeface="Arial"/>
              </a:rPr>
              <a:t>Department Head, USW Electromagnetic Systems</a:t>
            </a:r>
          </a:p>
          <a:p>
            <a:pPr>
              <a:defRPr/>
            </a:pPr>
            <a:r>
              <a:rPr lang="en-US" sz="1100" i="1" dirty="0">
                <a:solidFill>
                  <a:schemeClr val="accent6"/>
                </a:solidFill>
                <a:latin typeface="Arial"/>
                <a:cs typeface="Arial"/>
              </a:rPr>
              <a:t>NUWCDIVNPT Code 34</a:t>
            </a:r>
          </a:p>
          <a:p>
            <a:pPr>
              <a:defRPr/>
            </a:pPr>
            <a:r>
              <a:rPr lang="en-US" sz="1100" i="1" dirty="0">
                <a:solidFill>
                  <a:schemeClr val="accent6"/>
                </a:solidFill>
                <a:latin typeface="Arial"/>
                <a:cs typeface="Arial"/>
              </a:rPr>
              <a:t>(401) 832 – 5463 (Office)</a:t>
            </a:r>
          </a:p>
          <a:p>
            <a:pPr>
              <a:defRPr/>
            </a:pPr>
            <a:r>
              <a:rPr lang="en-US" sz="1100" i="1" dirty="0">
                <a:solidFill>
                  <a:schemeClr val="accent6"/>
                </a:solidFill>
                <a:latin typeface="Arial"/>
                <a:cs typeface="Arial"/>
              </a:rPr>
              <a:t>Darlene.n.sullivan.civ@us.navy.mil</a:t>
            </a:r>
          </a:p>
          <a:p>
            <a:pPr>
              <a:defRPr/>
            </a:pPr>
            <a:endParaRPr lang="en-US" sz="1100" i="1" dirty="0">
              <a:solidFill>
                <a:schemeClr val="accent6"/>
              </a:solidFill>
              <a:latin typeface="Arial"/>
              <a:cs typeface="Arial"/>
            </a:endParaRPr>
          </a:p>
          <a:p>
            <a:pPr>
              <a:defRPr/>
            </a:pPr>
            <a:endParaRPr lang="en-US" sz="1100" i="1" dirty="0">
              <a:solidFill>
                <a:schemeClr val="accent6"/>
              </a:solidFill>
              <a:latin typeface="Arial"/>
              <a:cs typeface="Arial"/>
            </a:endParaRPr>
          </a:p>
        </p:txBody>
      </p:sp>
      <p:sp>
        <p:nvSpPr>
          <p:cNvPr id="7" name="Rectangle 6">
            <a:extLst>
              <a:ext uri="{FF2B5EF4-FFF2-40B4-BE49-F238E27FC236}">
                <a16:creationId xmlns:a16="http://schemas.microsoft.com/office/drawing/2014/main" id="{16CC98B1-52AD-2841-AD74-C4906688D95F}"/>
              </a:ext>
            </a:extLst>
          </p:cNvPr>
          <p:cNvSpPr/>
          <p:nvPr/>
        </p:nvSpPr>
        <p:spPr>
          <a:xfrm>
            <a:off x="5077104" y="3371851"/>
            <a:ext cx="3481112" cy="1107996"/>
          </a:xfrm>
          <a:prstGeom prst="rect">
            <a:avLst/>
          </a:prstGeom>
        </p:spPr>
        <p:txBody>
          <a:bodyPr wrap="square" lIns="91440" tIns="45720" rIns="91440" bIns="45720" anchor="t">
            <a:spAutoFit/>
          </a:bodyPr>
          <a:lstStyle/>
          <a:p>
            <a:pPr>
              <a:defRPr/>
            </a:pPr>
            <a:r>
              <a:rPr lang="en-US" sz="1100" i="1" dirty="0">
                <a:solidFill>
                  <a:schemeClr val="accent6"/>
                </a:solidFill>
                <a:latin typeface="Arial"/>
                <a:cs typeface="Arial"/>
              </a:rPr>
              <a:t>George A. Nichols, III</a:t>
            </a:r>
            <a:endParaRPr lang="en-US" sz="1100" i="1" dirty="0">
              <a:solidFill>
                <a:schemeClr val="accent6"/>
              </a:solidFill>
              <a:cs typeface="Arial"/>
            </a:endParaRPr>
          </a:p>
          <a:p>
            <a:pPr>
              <a:defRPr/>
            </a:pPr>
            <a:r>
              <a:rPr lang="en-US" sz="1100" i="1" dirty="0">
                <a:solidFill>
                  <a:schemeClr val="accent6"/>
                </a:solidFill>
                <a:latin typeface="Arial"/>
                <a:cs typeface="Arial"/>
              </a:rPr>
              <a:t>Technical Department Acquisition Advocate (TDAA)</a:t>
            </a:r>
            <a:endParaRPr lang="en-US" sz="1100" i="1" dirty="0">
              <a:solidFill>
                <a:schemeClr val="accent6"/>
              </a:solidFill>
              <a:cs typeface="Arial"/>
            </a:endParaRPr>
          </a:p>
          <a:p>
            <a:pPr>
              <a:defRPr/>
            </a:pPr>
            <a:r>
              <a:rPr lang="en-US" sz="1100" i="1" dirty="0">
                <a:solidFill>
                  <a:schemeClr val="accent6"/>
                </a:solidFill>
                <a:latin typeface="Arial"/>
                <a:cs typeface="Arial"/>
              </a:rPr>
              <a:t>NUWCDIVNPT Code 34B</a:t>
            </a:r>
            <a:endParaRPr lang="en-US" sz="1100" i="1" dirty="0">
              <a:solidFill>
                <a:schemeClr val="accent6"/>
              </a:solidFill>
              <a:cs typeface="Arial"/>
            </a:endParaRPr>
          </a:p>
          <a:p>
            <a:pPr>
              <a:defRPr/>
            </a:pPr>
            <a:r>
              <a:rPr lang="en-US" sz="1100" i="1" dirty="0">
                <a:solidFill>
                  <a:schemeClr val="accent6"/>
                </a:solidFill>
                <a:latin typeface="Arial"/>
                <a:cs typeface="Arial"/>
              </a:rPr>
              <a:t>(401) 832.5429 (Office)</a:t>
            </a:r>
            <a:endParaRPr lang="en-US" sz="1100" i="1" dirty="0">
              <a:solidFill>
                <a:schemeClr val="accent6"/>
              </a:solidFill>
              <a:cs typeface="Arial"/>
            </a:endParaRPr>
          </a:p>
          <a:p>
            <a:pPr>
              <a:defRPr/>
            </a:pPr>
            <a:r>
              <a:rPr lang="en-US" sz="1100" i="1">
                <a:solidFill>
                  <a:schemeClr val="accent6"/>
                </a:solidFill>
                <a:latin typeface="Arial"/>
                <a:cs typeface="Arial"/>
              </a:rPr>
              <a:t>George.A.Nichols12.CIV@US.Navy.Mil</a:t>
            </a:r>
            <a:r>
              <a:rPr lang="en-US" sz="1100" i="1" dirty="0">
                <a:solidFill>
                  <a:schemeClr val="accent6"/>
                </a:solidFill>
                <a:latin typeface="Arial"/>
                <a:cs typeface="Arial"/>
              </a:rPr>
              <a:t> </a:t>
            </a:r>
            <a:endParaRPr lang="en-US" sz="1100" i="1" dirty="0">
              <a:solidFill>
                <a:schemeClr val="accent6"/>
              </a:solidFill>
              <a:cs typeface="Arial"/>
            </a:endParaRPr>
          </a:p>
          <a:p>
            <a:pPr>
              <a:defRPr/>
            </a:pPr>
            <a:endParaRPr lang="en-US" sz="1100" i="1" dirty="0">
              <a:solidFill>
                <a:schemeClr val="accent6"/>
              </a:solidFill>
              <a:latin typeface="Arial"/>
              <a:cs typeface="Arial"/>
            </a:endParaRPr>
          </a:p>
        </p:txBody>
      </p:sp>
    </p:spTree>
    <p:extLst>
      <p:ext uri="{BB962C8B-B14F-4D97-AF65-F5344CB8AC3E}">
        <p14:creationId xmlns:p14="http://schemas.microsoft.com/office/powerpoint/2010/main" val="4151557553"/>
      </p:ext>
    </p:extLst>
  </p:cSld>
  <p:clrMapOvr>
    <a:overrideClrMapping bg1="lt1" tx1="dk1" bg2="lt2" tx2="dk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4825"/>
            <a:ext cx="8229600" cy="1143000"/>
          </a:xfrm>
        </p:spPr>
        <p:txBody>
          <a:bodyPr/>
          <a:lstStyle/>
          <a:p>
            <a:r>
              <a:rPr lang="en-US" sz="2800" b="1" dirty="0">
                <a:latin typeface="Arial" panose="020B0604020202020204" pitchFamily="34" charset="0"/>
                <a:cs typeface="Arial" panose="020B0604020202020204" pitchFamily="34" charset="0"/>
              </a:rPr>
              <a:t>EW Lab </a:t>
            </a:r>
            <a:r>
              <a:rPr lang="en-US" sz="2800" b="1" dirty="0" err="1">
                <a:latin typeface="Arial" panose="020B0604020202020204" pitchFamily="34" charset="0"/>
                <a:cs typeface="Arial" panose="020B0604020202020204" pitchFamily="34" charset="0"/>
              </a:rPr>
              <a:t>Svcs</a:t>
            </a:r>
            <a:r>
              <a:rPr lang="en-US" sz="2800" b="1" dirty="0">
                <a:latin typeface="Arial" panose="020B0604020202020204" pitchFamily="34" charset="0"/>
                <a:cs typeface="Arial" panose="020B0604020202020204" pitchFamily="34" charset="0"/>
              </a:rPr>
              <a:t> (FO)</a:t>
            </a:r>
          </a:p>
        </p:txBody>
      </p:sp>
      <p:sp>
        <p:nvSpPr>
          <p:cNvPr id="3" name="Slide Number Placeholder 2"/>
          <p:cNvSpPr>
            <a:spLocks noGrp="1"/>
          </p:cNvSpPr>
          <p:nvPr>
            <p:ph type="sldNum" sz="quarter" idx="12"/>
          </p:nvPr>
        </p:nvSpPr>
        <p:spPr/>
        <p:txBody>
          <a:bodyPr/>
          <a:lstStyle/>
          <a:p>
            <a:pPr>
              <a:defRPr/>
            </a:pPr>
            <a:fld id="{B7012071-428C-40C5-80FE-93F825919984}" type="slidenum">
              <a:rPr lang="en-US" smtClean="0"/>
              <a:pPr>
                <a:defRPr/>
              </a:pPr>
              <a:t>10</a:t>
            </a:fld>
            <a:endParaRPr lang="en-US" dirty="0"/>
          </a:p>
        </p:txBody>
      </p:sp>
      <p:sp>
        <p:nvSpPr>
          <p:cNvPr id="6" name="TextBox 5"/>
          <p:cNvSpPr txBox="1"/>
          <p:nvPr/>
        </p:nvSpPr>
        <p:spPr>
          <a:xfrm>
            <a:off x="487955" y="1008648"/>
            <a:ext cx="8537385" cy="5909310"/>
          </a:xfrm>
          <a:prstGeom prst="rect">
            <a:avLst/>
          </a:prstGeom>
          <a:noFill/>
        </p:spPr>
        <p:txBody>
          <a:bodyPr wrap="square" rtlCol="0">
            <a:spAutoFit/>
          </a:bodyPr>
          <a:lstStyle/>
          <a:p>
            <a:pPr marL="285750" indent="-285750">
              <a:buFontTx/>
              <a:buChar char="-"/>
            </a:pPr>
            <a:r>
              <a:rPr lang="en-US" dirty="0"/>
              <a:t>Fixed and Mobile (Electronic Warfare) EW Lab operations support; System Admin, Lab CM, Calibration, Mobile Lab maintenance, Test Coordination and Readiness, Equipment tracking and shipment, Test Event support, Disaster Recovery and Contingency Operations.  “Keep the lights on and the labs ready to support testing”</a:t>
            </a:r>
          </a:p>
          <a:p>
            <a:pPr marL="285750" indent="-285750">
              <a:buFontTx/>
              <a:buChar char="-"/>
            </a:pPr>
            <a:endParaRPr lang="en-US" dirty="0"/>
          </a:p>
          <a:p>
            <a:pPr marL="285750" indent="-285750">
              <a:buFontTx/>
              <a:buChar char="-"/>
            </a:pPr>
            <a:r>
              <a:rPr lang="en-US" dirty="0"/>
              <a:t>Seaport NXG / 5yr POP / Small Biz / 40K </a:t>
            </a:r>
            <a:r>
              <a:rPr lang="en-US" dirty="0" err="1"/>
              <a:t>hrs</a:t>
            </a:r>
            <a:endParaRPr lang="en-US" dirty="0"/>
          </a:p>
          <a:p>
            <a:endParaRPr lang="en-US" dirty="0"/>
          </a:p>
          <a:p>
            <a:pPr marL="285750" indent="-285750">
              <a:buFontTx/>
              <a:buChar char="-"/>
            </a:pPr>
            <a:r>
              <a:rPr lang="en-US" dirty="0"/>
              <a:t>FFP/CPFF / $10M / 15% ODC/Labor</a:t>
            </a:r>
          </a:p>
          <a:p>
            <a:endParaRPr lang="en-US" dirty="0"/>
          </a:p>
          <a:p>
            <a:pPr marL="285750" indent="-285750">
              <a:buFontTx/>
              <a:buChar char="-"/>
            </a:pPr>
            <a:r>
              <a:rPr lang="en-US" dirty="0"/>
              <a:t>Unique Characteristics</a:t>
            </a:r>
          </a:p>
          <a:p>
            <a:pPr marL="742683" lvl="1" indent="-285750">
              <a:buFontTx/>
              <a:buChar char="-"/>
            </a:pPr>
            <a:r>
              <a:rPr lang="en-US" dirty="0"/>
              <a:t>Info Assurance Techs (IAT)</a:t>
            </a:r>
          </a:p>
          <a:p>
            <a:pPr marL="742683" lvl="1" indent="-285750">
              <a:buFontTx/>
              <a:buChar char="-"/>
            </a:pPr>
            <a:r>
              <a:rPr lang="en-US" dirty="0"/>
              <a:t>CDL Drivers to drive the Mobile Labs (Vans)</a:t>
            </a:r>
          </a:p>
          <a:p>
            <a:pPr marL="742683" lvl="1" indent="-285750">
              <a:buFontTx/>
              <a:buChar char="-"/>
            </a:pPr>
            <a:r>
              <a:rPr lang="en-US" dirty="0"/>
              <a:t>Equipment CM tracking, calibration, event scheduling &amp; coordination</a:t>
            </a:r>
          </a:p>
          <a:p>
            <a:pPr lvl="1"/>
            <a:endParaRPr lang="en-US" dirty="0"/>
          </a:p>
          <a:p>
            <a:pPr marL="285750" indent="-285750">
              <a:buFontTx/>
              <a:buChar char="-"/>
            </a:pPr>
            <a:r>
              <a:rPr lang="en-US" dirty="0"/>
              <a:t>Follow on to N00178-19-D-8361 / N66604-21-F-3012 (Purvis)</a:t>
            </a:r>
          </a:p>
          <a:p>
            <a:pPr marL="742683" lvl="1" indent="-285750">
              <a:buFontTx/>
              <a:buChar char="-"/>
            </a:pPr>
            <a:r>
              <a:rPr lang="en-US" dirty="0"/>
              <a:t>Awarded Contract Solicitation Number: </a:t>
            </a:r>
            <a:r>
              <a:rPr lang="en-US" dirty="0">
                <a:solidFill>
                  <a:schemeClr val="dk1"/>
                </a:solidFill>
              </a:rPr>
              <a:t>N66604-20-R-3013</a:t>
            </a:r>
            <a:endParaRPr lang="en-US" dirty="0"/>
          </a:p>
          <a:p>
            <a:endParaRPr lang="en-US" dirty="0"/>
          </a:p>
          <a:p>
            <a:pPr marL="285750" indent="-285750">
              <a:buFontTx/>
              <a:buChar char="-"/>
            </a:pPr>
            <a:r>
              <a:rPr lang="en-US" dirty="0"/>
              <a:t>Expected RFP release FY25 QTR 2</a:t>
            </a:r>
          </a:p>
          <a:p>
            <a:pPr marL="286017" indent="-285750">
              <a:buFontTx/>
              <a:buChar char="-"/>
            </a:pPr>
            <a:endParaRPr lang="en-US" dirty="0"/>
          </a:p>
          <a:p>
            <a:pPr marL="742950" lvl="1" indent="-285750">
              <a:buFontTx/>
              <a:buChar char="-"/>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Tree>
    <p:extLst>
      <p:ext uri="{BB962C8B-B14F-4D97-AF65-F5344CB8AC3E}">
        <p14:creationId xmlns:p14="http://schemas.microsoft.com/office/powerpoint/2010/main" val="3715313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4825"/>
            <a:ext cx="8229600" cy="1143000"/>
          </a:xfrm>
        </p:spPr>
        <p:txBody>
          <a:bodyPr/>
          <a:lstStyle/>
          <a:p>
            <a:r>
              <a:rPr lang="en-US" sz="2800" b="1" dirty="0"/>
              <a:t>SP NIT </a:t>
            </a:r>
            <a:r>
              <a:rPr lang="en-US" sz="2800" b="1" dirty="0" err="1"/>
              <a:t>Eng</a:t>
            </a:r>
            <a:r>
              <a:rPr lang="en-US" sz="2800" b="1" dirty="0"/>
              <a:t> &amp; Fleet </a:t>
            </a:r>
            <a:r>
              <a:rPr lang="en-US" sz="2800" b="1" dirty="0" err="1"/>
              <a:t>Svcs</a:t>
            </a:r>
            <a:r>
              <a:rPr lang="en-US" sz="2800" b="1" dirty="0"/>
              <a:t> (FO)</a:t>
            </a:r>
          </a:p>
        </p:txBody>
      </p:sp>
      <p:sp>
        <p:nvSpPr>
          <p:cNvPr id="3" name="Slide Number Placeholder 2"/>
          <p:cNvSpPr>
            <a:spLocks noGrp="1"/>
          </p:cNvSpPr>
          <p:nvPr>
            <p:ph type="sldNum" sz="quarter" idx="12"/>
          </p:nvPr>
        </p:nvSpPr>
        <p:spPr/>
        <p:txBody>
          <a:bodyPr/>
          <a:lstStyle/>
          <a:p>
            <a:pPr>
              <a:defRPr/>
            </a:pPr>
            <a:fld id="{B7012071-428C-40C5-80FE-93F825919984}" type="slidenum">
              <a:rPr lang="en-US" smtClean="0"/>
              <a:pPr>
                <a:defRPr/>
              </a:pPr>
              <a:t>11</a:t>
            </a:fld>
            <a:endParaRPr lang="en-US" dirty="0"/>
          </a:p>
        </p:txBody>
      </p:sp>
      <p:sp>
        <p:nvSpPr>
          <p:cNvPr id="6" name="TextBox 5"/>
          <p:cNvSpPr txBox="1"/>
          <p:nvPr/>
        </p:nvSpPr>
        <p:spPr>
          <a:xfrm>
            <a:off x="487955" y="1008648"/>
            <a:ext cx="8537385" cy="5909310"/>
          </a:xfrm>
          <a:prstGeom prst="rect">
            <a:avLst/>
          </a:prstGeom>
          <a:noFill/>
        </p:spPr>
        <p:txBody>
          <a:bodyPr wrap="square" rtlCol="0">
            <a:spAutoFit/>
          </a:bodyPr>
          <a:lstStyle/>
          <a:p>
            <a:pPr marL="285750" indent="-285750">
              <a:buFontTx/>
              <a:buChar char="-"/>
            </a:pPr>
            <a:r>
              <a:rPr lang="en-US" dirty="0"/>
              <a:t>Engineering and Fleet Services for the Special Projects (SP) Network and Information Technology (NIT) programs.  Lifecycle support of NIT shipboard equipment including TEMPALTs, Carry-On augmentation equipment, SOVT and cyber security accreditations.</a:t>
            </a:r>
          </a:p>
          <a:p>
            <a:endParaRPr lang="en-US" dirty="0"/>
          </a:p>
          <a:p>
            <a:pPr marL="285750" indent="-285750">
              <a:buFontTx/>
              <a:buChar char="-"/>
            </a:pPr>
            <a:r>
              <a:rPr lang="en-US" dirty="0"/>
              <a:t>Seaport NXG / 5yr POP / Unrestricted / 350K </a:t>
            </a:r>
            <a:r>
              <a:rPr lang="en-US" dirty="0" err="1"/>
              <a:t>hrs</a:t>
            </a:r>
            <a:endParaRPr lang="en-US" dirty="0"/>
          </a:p>
          <a:p>
            <a:endParaRPr lang="en-US" dirty="0"/>
          </a:p>
          <a:p>
            <a:pPr marL="285750" indent="-285750">
              <a:buFontTx/>
              <a:buChar char="-"/>
            </a:pPr>
            <a:r>
              <a:rPr lang="en-US" dirty="0"/>
              <a:t>CPFF / $50M / 100% ODC/Labor</a:t>
            </a:r>
          </a:p>
          <a:p>
            <a:endParaRPr lang="en-US" dirty="0"/>
          </a:p>
          <a:p>
            <a:pPr marL="285750" indent="-285750">
              <a:buFontTx/>
              <a:buChar char="-"/>
            </a:pPr>
            <a:r>
              <a:rPr lang="en-US" dirty="0"/>
              <a:t>Unique Characteristics</a:t>
            </a:r>
          </a:p>
          <a:p>
            <a:pPr marL="742683" lvl="1" indent="-285750">
              <a:buFontTx/>
              <a:buChar char="-"/>
            </a:pPr>
            <a:r>
              <a:rPr lang="en-US" dirty="0"/>
              <a:t>Cyber Security workforce</a:t>
            </a:r>
          </a:p>
          <a:p>
            <a:pPr marL="742950" lvl="1" indent="-285750">
              <a:buFontTx/>
              <a:buChar char="-"/>
            </a:pPr>
            <a:r>
              <a:rPr lang="en-US" dirty="0"/>
              <a:t>TEMPALT and Fleet support of NIT shipsets and carry-on equipment</a:t>
            </a:r>
          </a:p>
          <a:p>
            <a:pPr marL="742950" lvl="1" indent="-285750">
              <a:buFontTx/>
              <a:buChar char="-"/>
            </a:pPr>
            <a:r>
              <a:rPr lang="en-US" dirty="0"/>
              <a:t>Extensive Shipset GFP with maintenance and upgrade tasking</a:t>
            </a:r>
          </a:p>
          <a:p>
            <a:pPr marL="742950" lvl="1" indent="-285750">
              <a:buFontTx/>
              <a:buChar char="-"/>
            </a:pPr>
            <a:r>
              <a:rPr lang="en-US" dirty="0"/>
              <a:t>Extensive TDY and CAP-&gt;GFP ODC efforts</a:t>
            </a:r>
          </a:p>
          <a:p>
            <a:pPr marL="742950" lvl="1" indent="-285750">
              <a:buFontTx/>
              <a:buChar char="-"/>
            </a:pPr>
            <a:endParaRPr lang="en-US" dirty="0"/>
          </a:p>
          <a:p>
            <a:pPr marL="286017" indent="-285750">
              <a:buFontTx/>
              <a:buChar char="-"/>
            </a:pPr>
            <a:r>
              <a:rPr lang="en-US" dirty="0"/>
              <a:t>Follow on to N00178-19-D-8361 / N66604-21-F-3011 (Purvis)</a:t>
            </a:r>
          </a:p>
          <a:p>
            <a:pPr marL="742950" lvl="1" indent="-285750">
              <a:buFontTx/>
              <a:buChar char="-"/>
            </a:pPr>
            <a:r>
              <a:rPr lang="en-US" dirty="0"/>
              <a:t>Awarded Contract Solicitation Number: </a:t>
            </a:r>
            <a:r>
              <a:rPr lang="en-US" dirty="0">
                <a:solidFill>
                  <a:schemeClr val="dk1"/>
                </a:solidFill>
              </a:rPr>
              <a:t>N66604-20-R-3019</a:t>
            </a:r>
            <a:endParaRPr lang="en-US" dirty="0"/>
          </a:p>
          <a:p>
            <a:endParaRPr lang="en-US" dirty="0"/>
          </a:p>
          <a:p>
            <a:pPr marL="285750" indent="-285750">
              <a:buFontTx/>
              <a:buChar char="-"/>
            </a:pPr>
            <a:r>
              <a:rPr lang="en-US" dirty="0"/>
              <a:t>Expected RFP release FY25 QTR 3</a:t>
            </a:r>
          </a:p>
          <a:p>
            <a:pPr marL="286017" indent="-285750">
              <a:buFontTx/>
              <a:buChar char="-"/>
            </a:pPr>
            <a:endParaRPr lang="en-US" dirty="0"/>
          </a:p>
          <a:p>
            <a:pPr marL="742950" lvl="1" indent="-285750">
              <a:buFontTx/>
              <a:buChar char="-"/>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Tree>
    <p:extLst>
      <p:ext uri="{BB962C8B-B14F-4D97-AF65-F5344CB8AC3E}">
        <p14:creationId xmlns:p14="http://schemas.microsoft.com/office/powerpoint/2010/main" val="2315367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4825"/>
            <a:ext cx="8229600" cy="1143000"/>
          </a:xfrm>
        </p:spPr>
        <p:txBody>
          <a:bodyPr/>
          <a:lstStyle/>
          <a:p>
            <a:r>
              <a:rPr lang="en-US" sz="2800" b="1" dirty="0" err="1"/>
              <a:t>SatCom</a:t>
            </a:r>
            <a:r>
              <a:rPr lang="en-US" sz="2800" b="1" dirty="0"/>
              <a:t> </a:t>
            </a:r>
            <a:r>
              <a:rPr lang="en-US" sz="2800" b="1" dirty="0" err="1"/>
              <a:t>Eng</a:t>
            </a:r>
            <a:r>
              <a:rPr lang="en-US" sz="2800" b="1" dirty="0"/>
              <a:t> &amp; Tech </a:t>
            </a:r>
            <a:r>
              <a:rPr lang="en-US" sz="2800" b="1" dirty="0" err="1"/>
              <a:t>Svcs</a:t>
            </a:r>
            <a:r>
              <a:rPr lang="en-US" sz="2800" b="1" dirty="0"/>
              <a:t> (FO)</a:t>
            </a:r>
          </a:p>
        </p:txBody>
      </p:sp>
      <p:sp>
        <p:nvSpPr>
          <p:cNvPr id="3" name="Slide Number Placeholder 2"/>
          <p:cNvSpPr>
            <a:spLocks noGrp="1"/>
          </p:cNvSpPr>
          <p:nvPr>
            <p:ph type="sldNum" sz="quarter" idx="12"/>
          </p:nvPr>
        </p:nvSpPr>
        <p:spPr/>
        <p:txBody>
          <a:bodyPr/>
          <a:lstStyle/>
          <a:p>
            <a:pPr>
              <a:defRPr/>
            </a:pPr>
            <a:fld id="{B7012071-428C-40C5-80FE-93F825919984}" type="slidenum">
              <a:rPr lang="en-US" smtClean="0"/>
              <a:pPr>
                <a:defRPr/>
              </a:pPr>
              <a:t>12</a:t>
            </a:fld>
            <a:endParaRPr lang="en-US" dirty="0"/>
          </a:p>
        </p:txBody>
      </p:sp>
      <p:sp>
        <p:nvSpPr>
          <p:cNvPr id="6" name="TextBox 5"/>
          <p:cNvSpPr txBox="1"/>
          <p:nvPr/>
        </p:nvSpPr>
        <p:spPr>
          <a:xfrm>
            <a:off x="487955" y="1008648"/>
            <a:ext cx="8537385" cy="5632311"/>
          </a:xfrm>
          <a:prstGeom prst="rect">
            <a:avLst/>
          </a:prstGeom>
          <a:noFill/>
        </p:spPr>
        <p:txBody>
          <a:bodyPr wrap="square" rtlCol="0">
            <a:spAutoFit/>
          </a:bodyPr>
          <a:lstStyle/>
          <a:p>
            <a:pPr marL="285750" indent="-285750">
              <a:buFontTx/>
              <a:buChar char="-"/>
            </a:pPr>
            <a:r>
              <a:rPr lang="en-US" dirty="0"/>
              <a:t>Engineering and Technical Services for the Satellite Communications (</a:t>
            </a:r>
            <a:r>
              <a:rPr lang="en-US" dirty="0" err="1"/>
              <a:t>SatCom</a:t>
            </a:r>
            <a:r>
              <a:rPr lang="en-US" dirty="0"/>
              <a:t>) programs.  </a:t>
            </a:r>
            <a:r>
              <a:rPr lang="en-US" dirty="0" err="1"/>
              <a:t>SubHDR</a:t>
            </a:r>
            <a:r>
              <a:rPr lang="en-US" dirty="0"/>
              <a:t> National Maintenance Center (NMC), </a:t>
            </a:r>
            <a:r>
              <a:rPr lang="en-US" dirty="0" err="1"/>
              <a:t>SatCom</a:t>
            </a:r>
            <a:r>
              <a:rPr lang="en-US" dirty="0"/>
              <a:t> Integration Facility (SESIF), Submarine Mast Motion Table (SMMT) and broad spectrum </a:t>
            </a:r>
            <a:r>
              <a:rPr lang="en-US" dirty="0" err="1"/>
              <a:t>SatCom</a:t>
            </a:r>
            <a:r>
              <a:rPr lang="en-US" dirty="0"/>
              <a:t> Engineering and Technical services support.</a:t>
            </a:r>
          </a:p>
          <a:p>
            <a:pPr marL="285750" indent="-285750">
              <a:buFontTx/>
              <a:buChar char="-"/>
            </a:pPr>
            <a:endParaRPr lang="en-US" dirty="0"/>
          </a:p>
          <a:p>
            <a:pPr marL="285750" indent="-285750">
              <a:buFontTx/>
              <a:buChar char="-"/>
            </a:pPr>
            <a:r>
              <a:rPr lang="en-US" dirty="0"/>
              <a:t>Seaport NXG / 5yr POP / Unrestricted / 450K </a:t>
            </a:r>
            <a:r>
              <a:rPr lang="en-US" dirty="0" err="1"/>
              <a:t>hrs</a:t>
            </a:r>
            <a:endParaRPr lang="en-US" dirty="0"/>
          </a:p>
          <a:p>
            <a:endParaRPr lang="en-US" dirty="0"/>
          </a:p>
          <a:p>
            <a:pPr marL="285750" indent="-285750">
              <a:buFontTx/>
              <a:buChar char="-"/>
            </a:pPr>
            <a:r>
              <a:rPr lang="en-US" dirty="0"/>
              <a:t>CPFF / $60M / 20% ODC/Labor</a:t>
            </a:r>
          </a:p>
          <a:p>
            <a:endParaRPr lang="en-US" dirty="0"/>
          </a:p>
          <a:p>
            <a:pPr marL="285750" indent="-285750">
              <a:buFontTx/>
              <a:buChar char="-"/>
            </a:pPr>
            <a:r>
              <a:rPr lang="en-US" dirty="0"/>
              <a:t>Unique Characteristics</a:t>
            </a:r>
          </a:p>
          <a:p>
            <a:pPr marL="742950" lvl="1" indent="-285750">
              <a:buFontTx/>
              <a:buChar char="-"/>
            </a:pPr>
            <a:r>
              <a:rPr lang="en-US" dirty="0"/>
              <a:t>NMC, SESIF &amp; SMMT repair and test facility expertise</a:t>
            </a:r>
          </a:p>
          <a:p>
            <a:pPr marL="742950" lvl="1" indent="-285750">
              <a:buFontTx/>
              <a:buChar char="-"/>
            </a:pPr>
            <a:r>
              <a:rPr lang="en-US" dirty="0"/>
              <a:t>Fleet </a:t>
            </a:r>
            <a:r>
              <a:rPr lang="en-US" dirty="0" err="1"/>
              <a:t>SatCom</a:t>
            </a:r>
            <a:r>
              <a:rPr lang="en-US" dirty="0"/>
              <a:t> Engineering and Technical support </a:t>
            </a:r>
          </a:p>
          <a:p>
            <a:pPr marL="742950" lvl="1" indent="-285750">
              <a:buFontTx/>
              <a:buChar char="-"/>
            </a:pPr>
            <a:r>
              <a:rPr lang="en-US" dirty="0"/>
              <a:t>NMC Inventory management</a:t>
            </a:r>
          </a:p>
          <a:p>
            <a:pPr marL="742950" lvl="1" indent="-285750">
              <a:buFontTx/>
              <a:buChar char="-"/>
            </a:pPr>
            <a:endParaRPr lang="en-US" dirty="0"/>
          </a:p>
          <a:p>
            <a:pPr marL="286017" indent="-285750">
              <a:buFontTx/>
              <a:buChar char="-"/>
            </a:pPr>
            <a:r>
              <a:rPr lang="en-US" dirty="0"/>
              <a:t>Follow on to N00178-19-D-8498 N66604-21-F-3007 (Serco)</a:t>
            </a:r>
          </a:p>
          <a:p>
            <a:pPr marL="742950" lvl="1" indent="-285750">
              <a:buFontTx/>
              <a:buChar char="-"/>
            </a:pPr>
            <a:r>
              <a:rPr lang="en-US" dirty="0"/>
              <a:t>Awarded Contract Solicitation Number: </a:t>
            </a:r>
            <a:r>
              <a:rPr lang="en-US" dirty="0">
                <a:solidFill>
                  <a:schemeClr val="dk1"/>
                </a:solidFill>
              </a:rPr>
              <a:t>N66604-21-R-3001</a:t>
            </a:r>
            <a:endParaRPr lang="en-US" dirty="0"/>
          </a:p>
          <a:p>
            <a:endParaRPr lang="en-US" dirty="0"/>
          </a:p>
          <a:p>
            <a:pPr marL="285750" indent="-285750">
              <a:buFontTx/>
              <a:buChar char="-"/>
            </a:pPr>
            <a:r>
              <a:rPr lang="en-US" dirty="0"/>
              <a:t>Expected RFP release FY25 QTR 3</a:t>
            </a:r>
          </a:p>
          <a:p>
            <a:pPr marL="286017" indent="-285750">
              <a:buFontTx/>
              <a:buChar char="-"/>
            </a:pPr>
            <a:endParaRPr lang="en-US" dirty="0"/>
          </a:p>
          <a:p>
            <a:pPr marL="742950" lvl="1" indent="-285750">
              <a:buFontTx/>
              <a:buChar char="-"/>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Tree>
    <p:extLst>
      <p:ext uri="{BB962C8B-B14F-4D97-AF65-F5344CB8AC3E}">
        <p14:creationId xmlns:p14="http://schemas.microsoft.com/office/powerpoint/2010/main" val="1842247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4825"/>
            <a:ext cx="8229600" cy="1143000"/>
          </a:xfrm>
        </p:spPr>
        <p:txBody>
          <a:bodyPr/>
          <a:lstStyle/>
          <a:p>
            <a:r>
              <a:rPr lang="en-US" sz="2800" b="1" dirty="0">
                <a:latin typeface="Arial" panose="020B0604020202020204" pitchFamily="34" charset="0"/>
                <a:cs typeface="Arial" panose="020B0604020202020204" pitchFamily="34" charset="0"/>
              </a:rPr>
              <a:t>I&amp;EW </a:t>
            </a:r>
            <a:r>
              <a:rPr lang="en-US" sz="2800" b="1" dirty="0" err="1">
                <a:latin typeface="Arial" panose="020B0604020202020204" pitchFamily="34" charset="0"/>
                <a:cs typeface="Arial" panose="020B0604020202020204" pitchFamily="34" charset="0"/>
              </a:rPr>
              <a:t>Eng</a:t>
            </a:r>
            <a:r>
              <a:rPr lang="en-US" sz="2800" b="1" dirty="0">
                <a:latin typeface="Arial" panose="020B0604020202020204" pitchFamily="34" charset="0"/>
                <a:cs typeface="Arial" panose="020B0604020202020204" pitchFamily="34" charset="0"/>
              </a:rPr>
              <a:t> &amp; Tech </a:t>
            </a:r>
            <a:r>
              <a:rPr lang="en-US" sz="2800" b="1" dirty="0" err="1">
                <a:latin typeface="Arial" panose="020B0604020202020204" pitchFamily="34" charset="0"/>
                <a:cs typeface="Arial" panose="020B0604020202020204" pitchFamily="34" charset="0"/>
              </a:rPr>
              <a:t>Svcs</a:t>
            </a:r>
            <a:r>
              <a:rPr lang="en-US" sz="2800" b="1" dirty="0">
                <a:latin typeface="Arial" panose="020B0604020202020204" pitchFamily="34" charset="0"/>
                <a:cs typeface="Arial" panose="020B0604020202020204" pitchFamily="34" charset="0"/>
              </a:rPr>
              <a:t> (FO)</a:t>
            </a:r>
          </a:p>
        </p:txBody>
      </p:sp>
      <p:sp>
        <p:nvSpPr>
          <p:cNvPr id="3" name="Slide Number Placeholder 2"/>
          <p:cNvSpPr>
            <a:spLocks noGrp="1"/>
          </p:cNvSpPr>
          <p:nvPr>
            <p:ph type="sldNum" sz="quarter" idx="12"/>
          </p:nvPr>
        </p:nvSpPr>
        <p:spPr/>
        <p:txBody>
          <a:bodyPr/>
          <a:lstStyle/>
          <a:p>
            <a:pPr>
              <a:defRPr/>
            </a:pPr>
            <a:fld id="{B7012071-428C-40C5-80FE-93F825919984}" type="slidenum">
              <a:rPr lang="en-US" smtClean="0"/>
              <a:pPr>
                <a:defRPr/>
              </a:pPr>
              <a:t>13</a:t>
            </a:fld>
            <a:endParaRPr lang="en-US" dirty="0"/>
          </a:p>
        </p:txBody>
      </p:sp>
      <p:sp>
        <p:nvSpPr>
          <p:cNvPr id="6" name="TextBox 5"/>
          <p:cNvSpPr txBox="1"/>
          <p:nvPr/>
        </p:nvSpPr>
        <p:spPr>
          <a:xfrm>
            <a:off x="487955" y="1008648"/>
            <a:ext cx="8537385" cy="6186309"/>
          </a:xfrm>
          <a:prstGeom prst="rect">
            <a:avLst/>
          </a:prstGeom>
          <a:noFill/>
        </p:spPr>
        <p:txBody>
          <a:bodyPr wrap="square" rtlCol="0">
            <a:spAutoFit/>
          </a:bodyPr>
          <a:lstStyle/>
          <a:p>
            <a:pPr marL="285750" indent="-285750">
              <a:buFontTx/>
              <a:buChar char="-"/>
            </a:pPr>
            <a:r>
              <a:rPr lang="en-US" dirty="0"/>
              <a:t>Engineering and Technical Services for the Imaging, Electronic Warfare (EW) programs (I&amp;EW).  There will be added scope and LOE for RADAR and EW ATD programs/projects.  Support across TDA, AEA and ISEA areas of responsibility.</a:t>
            </a:r>
          </a:p>
          <a:p>
            <a:pPr marL="285750" indent="-285750">
              <a:buFontTx/>
              <a:buChar char="-"/>
            </a:pPr>
            <a:endParaRPr lang="en-US" dirty="0"/>
          </a:p>
          <a:p>
            <a:pPr marL="285750" indent="-285750">
              <a:buFontTx/>
              <a:buChar char="-"/>
            </a:pPr>
            <a:r>
              <a:rPr lang="en-US" dirty="0"/>
              <a:t>Seaport NXG / 5yr POP / Unrestricted / 1,500K </a:t>
            </a:r>
            <a:r>
              <a:rPr lang="en-US" dirty="0" err="1"/>
              <a:t>hrs</a:t>
            </a:r>
            <a:endParaRPr lang="en-US" dirty="0"/>
          </a:p>
          <a:p>
            <a:endParaRPr lang="en-US" dirty="0"/>
          </a:p>
          <a:p>
            <a:pPr marL="285750" indent="-285750">
              <a:buFontTx/>
              <a:buChar char="-"/>
            </a:pPr>
            <a:r>
              <a:rPr lang="en-US" dirty="0"/>
              <a:t>CPFF / $150M / 30% ODC/Labor</a:t>
            </a:r>
          </a:p>
          <a:p>
            <a:endParaRPr lang="en-US" dirty="0"/>
          </a:p>
          <a:p>
            <a:pPr marL="285750" indent="-285750">
              <a:buFontTx/>
              <a:buChar char="-"/>
            </a:pPr>
            <a:r>
              <a:rPr lang="en-US" dirty="0"/>
              <a:t>Unique Characteristics</a:t>
            </a:r>
          </a:p>
          <a:p>
            <a:pPr marL="742950" lvl="1" indent="-285750">
              <a:buFontTx/>
              <a:buChar char="-"/>
            </a:pPr>
            <a:r>
              <a:rPr lang="en-US" dirty="0"/>
              <a:t>Multiple key personnel w/ </a:t>
            </a:r>
            <a:r>
              <a:rPr lang="en-US" dirty="0" err="1"/>
              <a:t>exp</a:t>
            </a:r>
            <a:r>
              <a:rPr lang="en-US" dirty="0"/>
              <a:t> in Imaging, EW and RADAR systems</a:t>
            </a:r>
          </a:p>
          <a:p>
            <a:pPr marL="742950" lvl="1" indent="-285750">
              <a:buFontTx/>
              <a:buChar char="-"/>
            </a:pPr>
            <a:r>
              <a:rPr lang="en-US" dirty="0"/>
              <a:t>Prototyping and Moderation Facilities</a:t>
            </a:r>
          </a:p>
          <a:p>
            <a:pPr marL="742950" lvl="1" indent="-285750">
              <a:buFontTx/>
              <a:buChar char="-"/>
            </a:pPr>
            <a:r>
              <a:rPr lang="en-US" dirty="0"/>
              <a:t>Integrated I&amp;EW/RADAR systems expertise</a:t>
            </a:r>
          </a:p>
          <a:p>
            <a:pPr marL="457200" lvl="1"/>
            <a:endParaRPr lang="en-US" dirty="0"/>
          </a:p>
          <a:p>
            <a:pPr marL="285750" indent="-285750">
              <a:buFontTx/>
              <a:buChar char="-"/>
            </a:pPr>
            <a:r>
              <a:rPr lang="en-US" dirty="0"/>
              <a:t>Follow on to N00178-19-D-8424 / N66604-24-F-3004 (Rite-Solutions)</a:t>
            </a:r>
          </a:p>
          <a:p>
            <a:pPr marL="742950" lvl="1" indent="-285750">
              <a:buFontTx/>
              <a:buChar char="-"/>
            </a:pPr>
            <a:r>
              <a:rPr lang="en-US" dirty="0"/>
              <a:t>Awarded Contract Solicitation Number: N66604-23-R-3008</a:t>
            </a:r>
          </a:p>
          <a:p>
            <a:endParaRPr lang="en-US" dirty="0"/>
          </a:p>
          <a:p>
            <a:pPr marL="285750" indent="-285750">
              <a:buFontTx/>
              <a:buChar char="-"/>
            </a:pPr>
            <a:r>
              <a:rPr lang="en-US" dirty="0"/>
              <a:t>OCOI may apply to subsequent Sponsor Production Contracts</a:t>
            </a:r>
          </a:p>
          <a:p>
            <a:pPr marL="285750" indent="-285750">
              <a:buFontTx/>
              <a:buChar char="-"/>
            </a:pPr>
            <a:endParaRPr lang="en-US" dirty="0"/>
          </a:p>
          <a:p>
            <a:pPr marL="285750" indent="-285750">
              <a:buFontTx/>
              <a:buChar char="-"/>
            </a:pPr>
            <a:r>
              <a:rPr lang="en-US" dirty="0"/>
              <a:t>Expected RFP release FY25 QTR 3</a:t>
            </a:r>
          </a:p>
          <a:p>
            <a:pPr marL="286017" indent="-285750">
              <a:buFontTx/>
              <a:buChar char="-"/>
            </a:pPr>
            <a:endParaRPr lang="en-US" dirty="0"/>
          </a:p>
          <a:p>
            <a:pPr marL="742950" lvl="1" indent="-285750">
              <a:buFontTx/>
              <a:buChar char="-"/>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Tree>
    <p:extLst>
      <p:ext uri="{BB962C8B-B14F-4D97-AF65-F5344CB8AC3E}">
        <p14:creationId xmlns:p14="http://schemas.microsoft.com/office/powerpoint/2010/main" val="95750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4825"/>
            <a:ext cx="8229600" cy="1143000"/>
          </a:xfrm>
        </p:spPr>
        <p:txBody>
          <a:bodyPr/>
          <a:lstStyle/>
          <a:p>
            <a:r>
              <a:rPr lang="en-US" sz="2800" b="1" dirty="0"/>
              <a:t>Ant </a:t>
            </a:r>
            <a:r>
              <a:rPr lang="en-US" sz="2800" b="1" dirty="0" err="1"/>
              <a:t>Eng</a:t>
            </a:r>
            <a:r>
              <a:rPr lang="en-US" sz="2800" b="1" dirty="0"/>
              <a:t> &amp; Tech </a:t>
            </a:r>
            <a:r>
              <a:rPr lang="en-US" sz="2800" b="1" dirty="0" err="1"/>
              <a:t>Svcs</a:t>
            </a:r>
            <a:r>
              <a:rPr lang="en-US" sz="2800" b="1" dirty="0"/>
              <a:t> (FO)</a:t>
            </a:r>
          </a:p>
        </p:txBody>
      </p:sp>
      <p:sp>
        <p:nvSpPr>
          <p:cNvPr id="3" name="Slide Number Placeholder 2"/>
          <p:cNvSpPr>
            <a:spLocks noGrp="1"/>
          </p:cNvSpPr>
          <p:nvPr>
            <p:ph type="sldNum" sz="quarter" idx="12"/>
          </p:nvPr>
        </p:nvSpPr>
        <p:spPr/>
        <p:txBody>
          <a:bodyPr/>
          <a:lstStyle/>
          <a:p>
            <a:pPr>
              <a:defRPr/>
            </a:pPr>
            <a:fld id="{B7012071-428C-40C5-80FE-93F825919984}" type="slidenum">
              <a:rPr lang="en-US" smtClean="0"/>
              <a:pPr>
                <a:defRPr/>
              </a:pPr>
              <a:t>14</a:t>
            </a:fld>
            <a:endParaRPr lang="en-US" dirty="0"/>
          </a:p>
        </p:txBody>
      </p:sp>
      <p:sp>
        <p:nvSpPr>
          <p:cNvPr id="6" name="TextBox 5"/>
          <p:cNvSpPr txBox="1"/>
          <p:nvPr/>
        </p:nvSpPr>
        <p:spPr>
          <a:xfrm>
            <a:off x="487955" y="1008648"/>
            <a:ext cx="8537385" cy="5632311"/>
          </a:xfrm>
          <a:prstGeom prst="rect">
            <a:avLst/>
          </a:prstGeom>
          <a:noFill/>
        </p:spPr>
        <p:txBody>
          <a:bodyPr wrap="square" rtlCol="0">
            <a:spAutoFit/>
          </a:bodyPr>
          <a:lstStyle/>
          <a:p>
            <a:pPr marL="285750" indent="-285750">
              <a:buFontTx/>
              <a:buChar char="-"/>
            </a:pPr>
            <a:r>
              <a:rPr lang="en-US" dirty="0"/>
              <a:t>Engineering and Technical Services for the Antenna programs.  Broad scope from experimental design and test, development, production support, in service and overhaul.  Support across S&amp;T, ATD, TDA, AEA and ISEA areas of responsibility.</a:t>
            </a:r>
          </a:p>
          <a:p>
            <a:pPr marL="285750" indent="-285750">
              <a:buFontTx/>
              <a:buChar char="-"/>
            </a:pPr>
            <a:endParaRPr lang="en-US" dirty="0"/>
          </a:p>
          <a:p>
            <a:pPr marL="285750" indent="-285750">
              <a:buFontTx/>
              <a:buChar char="-"/>
            </a:pPr>
            <a:r>
              <a:rPr lang="en-US" dirty="0"/>
              <a:t>Seaport NXG / 5yr POP / Unrestricted / 450K </a:t>
            </a:r>
            <a:r>
              <a:rPr lang="en-US" dirty="0" err="1"/>
              <a:t>hrs</a:t>
            </a:r>
            <a:endParaRPr lang="en-US" dirty="0"/>
          </a:p>
          <a:p>
            <a:endParaRPr lang="en-US" dirty="0"/>
          </a:p>
          <a:p>
            <a:pPr marL="285750" indent="-285750">
              <a:buFontTx/>
              <a:buChar char="-"/>
            </a:pPr>
            <a:r>
              <a:rPr lang="en-US" dirty="0"/>
              <a:t>CPFF / $55M / 25% ODC/Labor</a:t>
            </a:r>
          </a:p>
          <a:p>
            <a:endParaRPr lang="en-US" dirty="0"/>
          </a:p>
          <a:p>
            <a:pPr marL="285750" indent="-285750">
              <a:buFontTx/>
              <a:buChar char="-"/>
            </a:pPr>
            <a:r>
              <a:rPr lang="en-US" dirty="0"/>
              <a:t>Unique Characteristics</a:t>
            </a:r>
          </a:p>
          <a:p>
            <a:pPr marL="742950" lvl="1" indent="-285750">
              <a:buFontTx/>
              <a:buChar char="-"/>
            </a:pPr>
            <a:r>
              <a:rPr lang="en-US" dirty="0"/>
              <a:t>Multiple key personnel w/ </a:t>
            </a:r>
            <a:r>
              <a:rPr lang="en-US" dirty="0" err="1"/>
              <a:t>exp</a:t>
            </a:r>
            <a:r>
              <a:rPr lang="en-US" dirty="0"/>
              <a:t> across a range of Antenna technologies</a:t>
            </a:r>
          </a:p>
          <a:p>
            <a:pPr marL="742950" lvl="1" indent="-285750">
              <a:buFontTx/>
              <a:buChar char="-"/>
            </a:pPr>
            <a:r>
              <a:rPr lang="en-US" dirty="0"/>
              <a:t>Challenging tasking fitting lots a performance in small volume</a:t>
            </a:r>
          </a:p>
          <a:p>
            <a:pPr marL="742950" lvl="1" indent="-285750">
              <a:buFontTx/>
              <a:buChar char="-"/>
            </a:pPr>
            <a:r>
              <a:rPr lang="en-US" dirty="0"/>
              <a:t>Experimental S&amp;T, RDT&amp;E, AEA, ISEA and Repair Facility SMEs</a:t>
            </a:r>
          </a:p>
          <a:p>
            <a:pPr marL="457200" lvl="1"/>
            <a:endParaRPr lang="en-US" dirty="0"/>
          </a:p>
          <a:p>
            <a:pPr marL="285750" indent="-285750">
              <a:buFontTx/>
              <a:buChar char="-"/>
            </a:pPr>
            <a:r>
              <a:rPr lang="en-US" dirty="0"/>
              <a:t>Follow on to N00178-19-D-8411 / N66604-22-F-3000 (RDSI)</a:t>
            </a:r>
          </a:p>
          <a:p>
            <a:pPr marL="742950" lvl="1" indent="-285750">
              <a:buFontTx/>
              <a:buChar char="-"/>
            </a:pPr>
            <a:r>
              <a:rPr lang="en-US" dirty="0"/>
              <a:t>Awarded Contract Solicitation Number: N66604-22-R-3015</a:t>
            </a:r>
          </a:p>
          <a:p>
            <a:endParaRPr lang="en-US" dirty="0"/>
          </a:p>
          <a:p>
            <a:pPr marL="285750" indent="-285750">
              <a:buFontTx/>
              <a:buChar char="-"/>
            </a:pPr>
            <a:r>
              <a:rPr lang="en-US" dirty="0"/>
              <a:t>Expected RFP release FY25 QTR 3</a:t>
            </a:r>
          </a:p>
          <a:p>
            <a:pPr marL="286017" indent="-285750">
              <a:buFontTx/>
              <a:buChar char="-"/>
            </a:pPr>
            <a:endParaRPr lang="en-US" dirty="0"/>
          </a:p>
          <a:p>
            <a:pPr marL="742950" lvl="1" indent="-285750">
              <a:buFontTx/>
              <a:buChar char="-"/>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Tree>
    <p:extLst>
      <p:ext uri="{BB962C8B-B14F-4D97-AF65-F5344CB8AC3E}">
        <p14:creationId xmlns:p14="http://schemas.microsoft.com/office/powerpoint/2010/main" val="3178345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4825"/>
            <a:ext cx="8229600" cy="1143000"/>
          </a:xfrm>
        </p:spPr>
        <p:txBody>
          <a:bodyPr/>
          <a:lstStyle/>
          <a:p>
            <a:r>
              <a:rPr lang="en-US" sz="2800" b="1" dirty="0"/>
              <a:t>SP EM </a:t>
            </a:r>
            <a:r>
              <a:rPr lang="en-US" sz="2800" b="1" dirty="0" err="1"/>
              <a:t>Eng</a:t>
            </a:r>
            <a:r>
              <a:rPr lang="en-US" sz="2800" b="1" dirty="0"/>
              <a:t> &amp; Fleet </a:t>
            </a:r>
            <a:r>
              <a:rPr lang="en-US" sz="2800" b="1" dirty="0" err="1"/>
              <a:t>Svcs</a:t>
            </a:r>
            <a:r>
              <a:rPr lang="en-US" sz="2800" b="1" dirty="0"/>
              <a:t> (FO)</a:t>
            </a:r>
          </a:p>
        </p:txBody>
      </p:sp>
      <p:sp>
        <p:nvSpPr>
          <p:cNvPr id="3" name="Slide Number Placeholder 2"/>
          <p:cNvSpPr>
            <a:spLocks noGrp="1"/>
          </p:cNvSpPr>
          <p:nvPr>
            <p:ph type="sldNum" sz="quarter" idx="12"/>
          </p:nvPr>
        </p:nvSpPr>
        <p:spPr/>
        <p:txBody>
          <a:bodyPr/>
          <a:lstStyle/>
          <a:p>
            <a:pPr>
              <a:defRPr/>
            </a:pPr>
            <a:fld id="{B7012071-428C-40C5-80FE-93F825919984}" type="slidenum">
              <a:rPr lang="en-US" smtClean="0"/>
              <a:pPr>
                <a:defRPr/>
              </a:pPr>
              <a:t>15</a:t>
            </a:fld>
            <a:endParaRPr lang="en-US" dirty="0"/>
          </a:p>
        </p:txBody>
      </p:sp>
      <p:sp>
        <p:nvSpPr>
          <p:cNvPr id="6" name="TextBox 5"/>
          <p:cNvSpPr txBox="1"/>
          <p:nvPr/>
        </p:nvSpPr>
        <p:spPr>
          <a:xfrm>
            <a:off x="487955" y="1008648"/>
            <a:ext cx="8537385" cy="5909310"/>
          </a:xfrm>
          <a:prstGeom prst="rect">
            <a:avLst/>
          </a:prstGeom>
          <a:noFill/>
        </p:spPr>
        <p:txBody>
          <a:bodyPr wrap="square" rtlCol="0">
            <a:spAutoFit/>
          </a:bodyPr>
          <a:lstStyle/>
          <a:p>
            <a:pPr marL="285750" indent="-285750">
              <a:buFontTx/>
              <a:buChar char="-"/>
            </a:pPr>
            <a:r>
              <a:rPr lang="en-US" dirty="0"/>
              <a:t>Engineering and Fleet Services for the Special Projects (SP) Electronic Warfare (EW) and augmentation systems supporting Fleet TEMPALT systems and carry-on equipment, UAVs and Buoy Systems.  Broad spectrum support from development, test, installation, repair, maintenance, upgrade and fleet technical support. </a:t>
            </a:r>
          </a:p>
          <a:p>
            <a:pPr marL="285750" indent="-285750">
              <a:buFontTx/>
              <a:buChar char="-"/>
            </a:pPr>
            <a:endParaRPr lang="en-US" dirty="0"/>
          </a:p>
          <a:p>
            <a:pPr marL="285750" indent="-285750">
              <a:buFontTx/>
              <a:buChar char="-"/>
            </a:pPr>
            <a:r>
              <a:rPr lang="en-US" dirty="0"/>
              <a:t>Seaport NXG / 5yr POP / Unrestricted / 300K </a:t>
            </a:r>
            <a:r>
              <a:rPr lang="en-US" dirty="0" err="1"/>
              <a:t>hrs</a:t>
            </a:r>
            <a:endParaRPr lang="en-US" dirty="0"/>
          </a:p>
          <a:p>
            <a:endParaRPr lang="en-US" dirty="0"/>
          </a:p>
          <a:p>
            <a:pPr marL="285750" indent="-285750">
              <a:buFontTx/>
              <a:buChar char="-"/>
            </a:pPr>
            <a:r>
              <a:rPr lang="en-US" dirty="0"/>
              <a:t>CPFF / $55M / 75% ODC/Labor</a:t>
            </a:r>
          </a:p>
          <a:p>
            <a:pPr marL="285750" indent="-285750">
              <a:buFontTx/>
              <a:buChar char="-"/>
            </a:pPr>
            <a:endParaRPr lang="en-US" dirty="0"/>
          </a:p>
          <a:p>
            <a:pPr marL="285750" indent="-285750">
              <a:buFontTx/>
              <a:buChar char="-"/>
            </a:pPr>
            <a:r>
              <a:rPr lang="en-US" dirty="0"/>
              <a:t>Unique Characteristics</a:t>
            </a:r>
          </a:p>
          <a:p>
            <a:pPr marL="742950" lvl="1" indent="-285750">
              <a:buFontTx/>
              <a:buChar char="-"/>
            </a:pPr>
            <a:r>
              <a:rPr lang="en-US" dirty="0"/>
              <a:t>TEMPALT and Fleet support of shipsets and carry-on equipment</a:t>
            </a:r>
          </a:p>
          <a:p>
            <a:pPr marL="742950" lvl="1" indent="-285750">
              <a:buFontTx/>
              <a:buChar char="-"/>
            </a:pPr>
            <a:r>
              <a:rPr lang="en-US" dirty="0"/>
              <a:t>Extensive Shipset GFP with maintenance and upgrade tasking</a:t>
            </a:r>
          </a:p>
          <a:p>
            <a:pPr marL="742950" lvl="1" indent="-285750">
              <a:buFontTx/>
              <a:buChar char="-"/>
            </a:pPr>
            <a:r>
              <a:rPr lang="en-US" dirty="0"/>
              <a:t>Extensive TDY and CAP-&gt;GFP ODC efforts</a:t>
            </a:r>
          </a:p>
          <a:p>
            <a:pPr marL="742950" lvl="1" indent="-285750">
              <a:buFontTx/>
              <a:buChar char="-"/>
            </a:pPr>
            <a:endParaRPr lang="en-US" dirty="0"/>
          </a:p>
          <a:p>
            <a:pPr marL="286017" indent="-285750">
              <a:buFontTx/>
              <a:buChar char="-"/>
            </a:pPr>
            <a:r>
              <a:rPr lang="en-US" dirty="0"/>
              <a:t>Follow on to N00178-19-D-8623 / N66604-22-F-3011 (</a:t>
            </a:r>
            <a:r>
              <a:rPr lang="en-US" dirty="0" err="1"/>
              <a:t>SeaCorp</a:t>
            </a:r>
            <a:r>
              <a:rPr lang="en-US" dirty="0"/>
              <a:t>)</a:t>
            </a:r>
          </a:p>
          <a:p>
            <a:pPr marL="742950" lvl="1" indent="-285750">
              <a:buFontTx/>
              <a:buChar char="-"/>
            </a:pPr>
            <a:r>
              <a:rPr lang="en-US" dirty="0"/>
              <a:t>Awarded Contract Solicitation Number: </a:t>
            </a:r>
            <a:r>
              <a:rPr lang="en-US" dirty="0">
                <a:solidFill>
                  <a:schemeClr val="dk1"/>
                </a:solidFill>
              </a:rPr>
              <a:t>N66604-22-R-3002</a:t>
            </a:r>
            <a:endParaRPr lang="en-US" dirty="0"/>
          </a:p>
          <a:p>
            <a:endParaRPr lang="en-US" dirty="0"/>
          </a:p>
          <a:p>
            <a:pPr marL="285750" indent="-285750">
              <a:buFontTx/>
              <a:buChar char="-"/>
            </a:pPr>
            <a:r>
              <a:rPr lang="en-US" dirty="0"/>
              <a:t>Expected RFP release FY26 QTR 1</a:t>
            </a:r>
          </a:p>
          <a:p>
            <a:pPr marL="286017" indent="-285750">
              <a:buFontTx/>
              <a:buChar char="-"/>
            </a:pPr>
            <a:endParaRPr lang="en-US" dirty="0"/>
          </a:p>
          <a:p>
            <a:pPr marL="742950" lvl="1" indent="-285750">
              <a:buFontTx/>
              <a:buChar char="-"/>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Tree>
    <p:extLst>
      <p:ext uri="{BB962C8B-B14F-4D97-AF65-F5344CB8AC3E}">
        <p14:creationId xmlns:p14="http://schemas.microsoft.com/office/powerpoint/2010/main" val="675721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4825"/>
            <a:ext cx="8229600" cy="1143000"/>
          </a:xfrm>
        </p:spPr>
        <p:txBody>
          <a:bodyPr/>
          <a:lstStyle/>
          <a:p>
            <a:r>
              <a:rPr lang="en-US" sz="2800" b="1" dirty="0" err="1"/>
              <a:t>Comms</a:t>
            </a:r>
            <a:r>
              <a:rPr lang="en-US" sz="2800" b="1" dirty="0"/>
              <a:t> </a:t>
            </a:r>
            <a:r>
              <a:rPr lang="en-US" sz="2800" b="1" dirty="0" err="1"/>
              <a:t>Eng</a:t>
            </a:r>
            <a:r>
              <a:rPr lang="en-US" sz="2800" b="1" dirty="0"/>
              <a:t> &amp; Tech </a:t>
            </a:r>
            <a:r>
              <a:rPr lang="en-US" sz="2800" b="1" dirty="0" err="1"/>
              <a:t>Svcs</a:t>
            </a:r>
            <a:r>
              <a:rPr lang="en-US" sz="2800" b="1" dirty="0"/>
              <a:t> (FO)</a:t>
            </a:r>
          </a:p>
        </p:txBody>
      </p:sp>
      <p:sp>
        <p:nvSpPr>
          <p:cNvPr id="3" name="Slide Number Placeholder 2"/>
          <p:cNvSpPr>
            <a:spLocks noGrp="1"/>
          </p:cNvSpPr>
          <p:nvPr>
            <p:ph type="sldNum" sz="quarter" idx="12"/>
          </p:nvPr>
        </p:nvSpPr>
        <p:spPr/>
        <p:txBody>
          <a:bodyPr/>
          <a:lstStyle/>
          <a:p>
            <a:pPr>
              <a:defRPr/>
            </a:pPr>
            <a:fld id="{B7012071-428C-40C5-80FE-93F825919984}" type="slidenum">
              <a:rPr lang="en-US" smtClean="0"/>
              <a:pPr>
                <a:defRPr/>
              </a:pPr>
              <a:t>16</a:t>
            </a:fld>
            <a:endParaRPr lang="en-US" dirty="0"/>
          </a:p>
        </p:txBody>
      </p:sp>
      <p:sp>
        <p:nvSpPr>
          <p:cNvPr id="6" name="TextBox 5"/>
          <p:cNvSpPr txBox="1"/>
          <p:nvPr/>
        </p:nvSpPr>
        <p:spPr>
          <a:xfrm>
            <a:off x="487955" y="1008648"/>
            <a:ext cx="8537385" cy="5355312"/>
          </a:xfrm>
          <a:prstGeom prst="rect">
            <a:avLst/>
          </a:prstGeom>
          <a:noFill/>
        </p:spPr>
        <p:txBody>
          <a:bodyPr wrap="square" rtlCol="0">
            <a:spAutoFit/>
          </a:bodyPr>
          <a:lstStyle/>
          <a:p>
            <a:pPr marL="285750" indent="-285750">
              <a:buFontTx/>
              <a:buChar char="-"/>
            </a:pPr>
            <a:r>
              <a:rPr lang="en-US" dirty="0"/>
              <a:t>Engineering and Technical Services for the Communication (</a:t>
            </a:r>
            <a:r>
              <a:rPr lang="en-US" dirty="0" err="1"/>
              <a:t>Comms</a:t>
            </a:r>
            <a:r>
              <a:rPr lang="en-US" dirty="0"/>
              <a:t>) programs.  These include Exterior, Internal and Undersea </a:t>
            </a:r>
            <a:r>
              <a:rPr lang="en-US" dirty="0" err="1"/>
              <a:t>Comms</a:t>
            </a:r>
            <a:r>
              <a:rPr lang="en-US" dirty="0"/>
              <a:t> systems for the Design Agent (DA), TDA and AEA and various ATD and Special Projects.</a:t>
            </a:r>
          </a:p>
          <a:p>
            <a:endParaRPr lang="en-US" dirty="0"/>
          </a:p>
          <a:p>
            <a:pPr marL="285750" indent="-285750">
              <a:buFontTx/>
              <a:buChar char="-"/>
            </a:pPr>
            <a:r>
              <a:rPr lang="en-US" dirty="0"/>
              <a:t>Seaport NXG / 5yr POP / Unrestricted / 450K </a:t>
            </a:r>
            <a:r>
              <a:rPr lang="en-US" dirty="0" err="1"/>
              <a:t>hrs</a:t>
            </a:r>
            <a:endParaRPr lang="en-US" dirty="0"/>
          </a:p>
          <a:p>
            <a:endParaRPr lang="en-US" dirty="0"/>
          </a:p>
          <a:p>
            <a:pPr marL="285750" indent="-285750">
              <a:buFontTx/>
              <a:buChar char="-"/>
            </a:pPr>
            <a:r>
              <a:rPr lang="en-US" dirty="0"/>
              <a:t>CPFF / $45M / 15% ODC/Labor</a:t>
            </a:r>
          </a:p>
          <a:p>
            <a:endParaRPr lang="en-US" dirty="0"/>
          </a:p>
          <a:p>
            <a:pPr marL="285750" indent="-285750">
              <a:buFontTx/>
              <a:buChar char="-"/>
            </a:pPr>
            <a:r>
              <a:rPr lang="en-US" dirty="0"/>
              <a:t>Unique Characteristics</a:t>
            </a:r>
          </a:p>
          <a:p>
            <a:pPr marL="742950" lvl="1" indent="-285750">
              <a:buFontTx/>
              <a:buChar char="-"/>
            </a:pPr>
            <a:r>
              <a:rPr lang="en-US" dirty="0"/>
              <a:t>Key personnel with KSA in Submarine Radio Rooms and Networks</a:t>
            </a:r>
          </a:p>
          <a:p>
            <a:pPr marL="742950" lvl="1" indent="-285750">
              <a:buFontTx/>
              <a:buChar char="-"/>
            </a:pPr>
            <a:r>
              <a:rPr lang="en-US" dirty="0"/>
              <a:t>DA Radio Room build, test and baseline for multiple versions</a:t>
            </a:r>
          </a:p>
          <a:p>
            <a:pPr marL="742950" lvl="1" indent="-285750">
              <a:buFontTx/>
              <a:buChar char="-"/>
            </a:pPr>
            <a:r>
              <a:rPr lang="en-US" dirty="0"/>
              <a:t>Tech Assists to AEA, ISEA and Fleet support Activities</a:t>
            </a:r>
          </a:p>
          <a:p>
            <a:pPr marL="457200" lvl="1"/>
            <a:endParaRPr lang="en-US" dirty="0"/>
          </a:p>
          <a:p>
            <a:pPr marL="286017" indent="-285750">
              <a:buFontTx/>
              <a:buChar char="-"/>
            </a:pPr>
            <a:r>
              <a:rPr lang="en-US" dirty="0"/>
              <a:t>Follow on to N00178-19-D-8690 / N66604-22-F-3016 (TCI)</a:t>
            </a:r>
          </a:p>
          <a:p>
            <a:pPr marL="742950" lvl="1" indent="-285750">
              <a:buFontTx/>
              <a:buChar char="-"/>
            </a:pPr>
            <a:r>
              <a:rPr lang="en-US" dirty="0"/>
              <a:t>Awarded Contract Solicitation Number: </a:t>
            </a:r>
            <a:r>
              <a:rPr lang="en-US" dirty="0">
                <a:solidFill>
                  <a:schemeClr val="dk1"/>
                </a:solidFill>
              </a:rPr>
              <a:t>N66604-21-R-3015</a:t>
            </a:r>
            <a:endParaRPr lang="en-US" dirty="0"/>
          </a:p>
          <a:p>
            <a:endParaRPr lang="en-US" dirty="0"/>
          </a:p>
          <a:p>
            <a:pPr marL="285750" indent="-285750">
              <a:buFontTx/>
              <a:buChar char="-"/>
            </a:pPr>
            <a:r>
              <a:rPr lang="en-US" dirty="0"/>
              <a:t>Expected RFP release FY26 QTR 1</a:t>
            </a:r>
          </a:p>
          <a:p>
            <a:pPr marL="286017" indent="-285750">
              <a:buFontTx/>
              <a:buChar char="-"/>
            </a:pPr>
            <a:endParaRPr lang="en-US" dirty="0"/>
          </a:p>
          <a:p>
            <a:pPr marL="742950" lvl="1" indent="-285750">
              <a:buFontTx/>
              <a:buChar char="-"/>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Tree>
    <p:extLst>
      <p:ext uri="{BB962C8B-B14F-4D97-AF65-F5344CB8AC3E}">
        <p14:creationId xmlns:p14="http://schemas.microsoft.com/office/powerpoint/2010/main" val="3587600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4825"/>
            <a:ext cx="8229600" cy="1143000"/>
          </a:xfrm>
        </p:spPr>
        <p:txBody>
          <a:bodyPr/>
          <a:lstStyle/>
          <a:p>
            <a:r>
              <a:rPr lang="en-US" sz="2800" b="1" dirty="0"/>
              <a:t>TDAA Closing Comments</a:t>
            </a:r>
          </a:p>
        </p:txBody>
      </p:sp>
      <p:sp>
        <p:nvSpPr>
          <p:cNvPr id="3" name="Slide Number Placeholder 2"/>
          <p:cNvSpPr>
            <a:spLocks noGrp="1"/>
          </p:cNvSpPr>
          <p:nvPr>
            <p:ph type="sldNum" sz="quarter" idx="12"/>
          </p:nvPr>
        </p:nvSpPr>
        <p:spPr/>
        <p:txBody>
          <a:bodyPr/>
          <a:lstStyle/>
          <a:p>
            <a:pPr>
              <a:defRPr/>
            </a:pPr>
            <a:fld id="{B7012071-428C-40C5-80FE-93F825919984}" type="slidenum">
              <a:rPr lang="en-US" smtClean="0"/>
              <a:pPr>
                <a:defRPr/>
              </a:pPr>
              <a:t>17</a:t>
            </a:fld>
            <a:endParaRPr lang="en-US" dirty="0"/>
          </a:p>
        </p:txBody>
      </p:sp>
      <p:sp>
        <p:nvSpPr>
          <p:cNvPr id="6" name="TextBox 5"/>
          <p:cNvSpPr txBox="1"/>
          <p:nvPr/>
        </p:nvSpPr>
        <p:spPr>
          <a:xfrm>
            <a:off x="487955" y="1008648"/>
            <a:ext cx="8537385" cy="5355312"/>
          </a:xfrm>
          <a:prstGeom prst="rect">
            <a:avLst/>
          </a:prstGeom>
          <a:noFill/>
        </p:spPr>
        <p:txBody>
          <a:bodyPr wrap="square" rtlCol="0">
            <a:spAutoFit/>
          </a:bodyPr>
          <a:lstStyle/>
          <a:p>
            <a:pPr marL="285750" indent="-285750">
              <a:buFontTx/>
              <a:buChar char="-"/>
            </a:pPr>
            <a:r>
              <a:rPr lang="en-US" dirty="0"/>
              <a:t>34’s Portfolio is mature and we are doing follow-ons with similar scope, similar LOE, similar ceilings.</a:t>
            </a:r>
          </a:p>
          <a:p>
            <a:pPr marL="285750" indent="-285750">
              <a:buFontTx/>
              <a:buChar char="-"/>
            </a:pPr>
            <a:endParaRPr lang="en-US" dirty="0"/>
          </a:p>
          <a:p>
            <a:pPr marL="286017" indent="-285750">
              <a:buFontTx/>
              <a:buChar char="-"/>
            </a:pPr>
            <a:r>
              <a:rPr lang="en-US" dirty="0"/>
              <a:t>The new RFPs are very likely to be similar to the last RFP</a:t>
            </a:r>
          </a:p>
          <a:p>
            <a:pPr marL="742950" lvl="1" indent="-285750">
              <a:buFontTx/>
              <a:buChar char="-"/>
            </a:pPr>
            <a:r>
              <a:rPr lang="en-US" dirty="0"/>
              <a:t>Get the last RFP</a:t>
            </a:r>
          </a:p>
          <a:p>
            <a:pPr marL="742950" lvl="1" indent="-285750">
              <a:buFontTx/>
              <a:buChar char="-"/>
            </a:pPr>
            <a:r>
              <a:rPr lang="en-US" dirty="0"/>
              <a:t>Read the last RFP </a:t>
            </a:r>
          </a:p>
          <a:p>
            <a:pPr marL="742950" lvl="1" indent="-285750">
              <a:buFontTx/>
              <a:buChar char="-"/>
            </a:pPr>
            <a:r>
              <a:rPr lang="en-US" dirty="0"/>
              <a:t>Be Ready for a similar RFP</a:t>
            </a:r>
          </a:p>
          <a:p>
            <a:pPr marL="457200" lvl="1"/>
            <a:endParaRPr lang="en-US" dirty="0"/>
          </a:p>
          <a:p>
            <a:pPr marL="286017" indent="-285750">
              <a:buFontTx/>
              <a:buChar char="-"/>
            </a:pPr>
            <a:r>
              <a:rPr lang="en-US" dirty="0"/>
              <a:t>The SSEB Teams will (just like your capture teams)</a:t>
            </a:r>
          </a:p>
          <a:p>
            <a:pPr marL="742950" lvl="1" indent="-285750">
              <a:buFontTx/>
              <a:buChar char="-"/>
            </a:pPr>
            <a:r>
              <a:rPr lang="en-US" dirty="0"/>
              <a:t>Read the RFP and create a list all the RFP questions</a:t>
            </a:r>
          </a:p>
          <a:p>
            <a:pPr marL="742950" lvl="1" indent="-285750">
              <a:buFontTx/>
              <a:buChar char="-"/>
            </a:pPr>
            <a:r>
              <a:rPr lang="en-US" dirty="0"/>
              <a:t>Evaluated whether your bid answered the questions</a:t>
            </a:r>
          </a:p>
          <a:p>
            <a:pPr marL="742950" lvl="1" indent="-285750">
              <a:buFontTx/>
              <a:buChar char="-"/>
            </a:pPr>
            <a:r>
              <a:rPr lang="en-US" dirty="0"/>
              <a:t>Please answer the questions the RFP asks</a:t>
            </a:r>
          </a:p>
          <a:p>
            <a:pPr marL="457200" lvl="1"/>
            <a:endParaRPr lang="en-US" dirty="0"/>
          </a:p>
          <a:p>
            <a:pPr marL="286017" indent="-285750">
              <a:buFontTx/>
              <a:buChar char="-"/>
            </a:pPr>
            <a:r>
              <a:rPr lang="en-US" dirty="0"/>
              <a:t>34 is a heavily leveraged Department and depends on our contractors to provide a considerable amount of Engineering, Technical and Fleet services for our multiple programs.</a:t>
            </a:r>
          </a:p>
          <a:p>
            <a:pPr marL="742950" lvl="1" indent="-285750">
              <a:buFontTx/>
              <a:buChar char="-"/>
            </a:pPr>
            <a:r>
              <a:rPr lang="en-US" dirty="0"/>
              <a:t>We have complex missions to deliver to the Fleet</a:t>
            </a:r>
          </a:p>
          <a:p>
            <a:pPr marL="742950" lvl="1" indent="-285750">
              <a:buFontTx/>
              <a:buChar char="-"/>
            </a:pPr>
            <a:r>
              <a:rPr lang="en-US" dirty="0"/>
              <a:t>We can’t do it without our Contractor Partners</a:t>
            </a:r>
          </a:p>
          <a:p>
            <a:pPr marL="742950" lvl="1" indent="-285750">
              <a:buFontTx/>
              <a:buChar char="-"/>
            </a:pPr>
            <a:r>
              <a:rPr lang="en-US" dirty="0"/>
              <a:t>Bid, win and join the 34 Team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Tree>
    <p:extLst>
      <p:ext uri="{BB962C8B-B14F-4D97-AF65-F5344CB8AC3E}">
        <p14:creationId xmlns:p14="http://schemas.microsoft.com/office/powerpoint/2010/main" val="4288931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560FF6-DD92-0ECC-EA03-2B204842805E}"/>
              </a:ext>
            </a:extLst>
          </p:cNvPr>
          <p:cNvSpPr txBox="1">
            <a:spLocks/>
          </p:cNvSpPr>
          <p:nvPr/>
        </p:nvSpPr>
        <p:spPr>
          <a:xfrm>
            <a:off x="2025702" y="83940"/>
            <a:ext cx="7119480" cy="914400"/>
          </a:xfrm>
          <a:prstGeom prst="rect">
            <a:avLst/>
          </a:prstGeom>
          <a:effectLst>
            <a:reflection blurRad="6350" stA="52000" endA="300" endPos="35000" dir="5400000" sy="-100000" algn="bl" rotWithShape="0"/>
          </a:effectLst>
        </p:spPr>
        <p:txBody>
          <a:bodyPr vert="horz" lIns="91440" tIns="45720" rIns="91440" bIns="45720" rtlCol="0" anchor="ctr">
            <a:normAutofit fontScale="97500"/>
          </a:bodyPr>
          <a:lstStyle>
            <a:lvl1pPr algn="l" rtl="0" eaLnBrk="0" fontAlgn="base" hangingPunct="0">
              <a:lnSpc>
                <a:spcPct val="90000"/>
              </a:lnSpc>
              <a:spcBef>
                <a:spcPct val="0"/>
              </a:spcBef>
              <a:spcAft>
                <a:spcPct val="0"/>
              </a:spcAft>
              <a:defRPr sz="3200" b="1">
                <a:solidFill>
                  <a:schemeClr val="tx2"/>
                </a:solidFill>
                <a:latin typeface="+mn-lt"/>
                <a:ea typeface="+mj-ea"/>
                <a:cs typeface="+mj-cs"/>
              </a:defRPr>
            </a:lvl1pPr>
            <a:lvl2pPr algn="ctr" rtl="0" eaLnBrk="0" fontAlgn="base" hangingPunct="0">
              <a:lnSpc>
                <a:spcPct val="90000"/>
              </a:lnSpc>
              <a:spcBef>
                <a:spcPct val="0"/>
              </a:spcBef>
              <a:spcAft>
                <a:spcPct val="0"/>
              </a:spcAft>
              <a:defRPr sz="1800" b="1">
                <a:solidFill>
                  <a:schemeClr val="tx2"/>
                </a:solidFill>
                <a:latin typeface="Verdana" pitchFamily="34" charset="0"/>
              </a:defRPr>
            </a:lvl2pPr>
            <a:lvl3pPr algn="ctr" rtl="0" eaLnBrk="0" fontAlgn="base" hangingPunct="0">
              <a:lnSpc>
                <a:spcPct val="90000"/>
              </a:lnSpc>
              <a:spcBef>
                <a:spcPct val="0"/>
              </a:spcBef>
              <a:spcAft>
                <a:spcPct val="0"/>
              </a:spcAft>
              <a:defRPr sz="1800" b="1">
                <a:solidFill>
                  <a:schemeClr val="tx2"/>
                </a:solidFill>
                <a:latin typeface="Verdana" pitchFamily="34" charset="0"/>
              </a:defRPr>
            </a:lvl3pPr>
            <a:lvl4pPr algn="ctr" rtl="0" eaLnBrk="0" fontAlgn="base" hangingPunct="0">
              <a:lnSpc>
                <a:spcPct val="90000"/>
              </a:lnSpc>
              <a:spcBef>
                <a:spcPct val="0"/>
              </a:spcBef>
              <a:spcAft>
                <a:spcPct val="0"/>
              </a:spcAft>
              <a:defRPr sz="1800" b="1">
                <a:solidFill>
                  <a:schemeClr val="tx2"/>
                </a:solidFill>
                <a:latin typeface="Verdana" pitchFamily="34" charset="0"/>
              </a:defRPr>
            </a:lvl4pPr>
            <a:lvl5pPr algn="ctr" rtl="0" eaLnBrk="0" fontAlgn="base" hangingPunct="0">
              <a:lnSpc>
                <a:spcPct val="90000"/>
              </a:lnSpc>
              <a:spcBef>
                <a:spcPct val="0"/>
              </a:spcBef>
              <a:spcAft>
                <a:spcPct val="0"/>
              </a:spcAft>
              <a:defRPr sz="1800" b="1">
                <a:solidFill>
                  <a:schemeClr val="tx2"/>
                </a:solidFill>
                <a:latin typeface="Verdana" pitchFamily="34" charset="0"/>
              </a:defRPr>
            </a:lvl5pPr>
            <a:lvl6pPr marL="342780" algn="ctr" rtl="0" fontAlgn="base">
              <a:lnSpc>
                <a:spcPct val="90000"/>
              </a:lnSpc>
              <a:spcBef>
                <a:spcPct val="0"/>
              </a:spcBef>
              <a:spcAft>
                <a:spcPct val="0"/>
              </a:spcAft>
              <a:defRPr sz="1800" b="1">
                <a:solidFill>
                  <a:schemeClr val="tx2"/>
                </a:solidFill>
                <a:latin typeface="Verdana" pitchFamily="34" charset="0"/>
              </a:defRPr>
            </a:lvl6pPr>
            <a:lvl7pPr marL="685560" algn="ctr" rtl="0" fontAlgn="base">
              <a:lnSpc>
                <a:spcPct val="90000"/>
              </a:lnSpc>
              <a:spcBef>
                <a:spcPct val="0"/>
              </a:spcBef>
              <a:spcAft>
                <a:spcPct val="0"/>
              </a:spcAft>
              <a:defRPr sz="1800" b="1">
                <a:solidFill>
                  <a:schemeClr val="tx2"/>
                </a:solidFill>
                <a:latin typeface="Verdana" pitchFamily="34" charset="0"/>
              </a:defRPr>
            </a:lvl7pPr>
            <a:lvl8pPr marL="1028339" algn="ctr" rtl="0" fontAlgn="base">
              <a:lnSpc>
                <a:spcPct val="90000"/>
              </a:lnSpc>
              <a:spcBef>
                <a:spcPct val="0"/>
              </a:spcBef>
              <a:spcAft>
                <a:spcPct val="0"/>
              </a:spcAft>
              <a:defRPr sz="1800" b="1">
                <a:solidFill>
                  <a:schemeClr val="tx2"/>
                </a:solidFill>
                <a:latin typeface="Verdana" pitchFamily="34" charset="0"/>
              </a:defRPr>
            </a:lvl8pPr>
            <a:lvl9pPr marL="1371117" algn="ctr" rtl="0" fontAlgn="base">
              <a:lnSpc>
                <a:spcPct val="90000"/>
              </a:lnSpc>
              <a:spcBef>
                <a:spcPct val="0"/>
              </a:spcBef>
              <a:spcAft>
                <a:spcPct val="0"/>
              </a:spcAft>
              <a:defRPr sz="1800" b="1">
                <a:solidFill>
                  <a:schemeClr val="tx2"/>
                </a:solidFill>
                <a:latin typeface="Verdana" pitchFamily="34" charset="0"/>
              </a:defRPr>
            </a:lvl9pPr>
          </a:lstStyle>
          <a:p>
            <a:r>
              <a:rPr lang="en-US" sz="2800" kern="0" dirty="0">
                <a:solidFill>
                  <a:schemeClr val="tx1"/>
                </a:solidFill>
                <a:latin typeface="Arial Black"/>
              </a:rPr>
              <a:t>USW Electromagnetic Systems</a:t>
            </a:r>
          </a:p>
        </p:txBody>
      </p:sp>
      <p:pic>
        <p:nvPicPr>
          <p:cNvPr id="5" name="Picture 4">
            <a:extLst>
              <a:ext uri="{FF2B5EF4-FFF2-40B4-BE49-F238E27FC236}">
                <a16:creationId xmlns:a16="http://schemas.microsoft.com/office/drawing/2014/main" id="{AE4CB06C-5DC2-3119-A73F-1D5954108F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7" name="Slide Number Placeholder 1">
            <a:extLst>
              <a:ext uri="{FF2B5EF4-FFF2-40B4-BE49-F238E27FC236}">
                <a16:creationId xmlns:a16="http://schemas.microsoft.com/office/drawing/2014/main" id="{75CCD803-10B0-0575-4DAD-517CEA68EB99}"/>
              </a:ext>
            </a:extLst>
          </p:cNvPr>
          <p:cNvSpPr txBox="1">
            <a:spLocks/>
          </p:cNvSpPr>
          <p:nvPr/>
        </p:nvSpPr>
        <p:spPr>
          <a:xfrm>
            <a:off x="8676560" y="6518990"/>
            <a:ext cx="389735" cy="365125"/>
          </a:xfrm>
          <a:prstGeom prst="rect">
            <a:avLst/>
          </a:prstGeom>
        </p:spPr>
        <p:txBody>
          <a:bodyPr lIns="91440" tIns="45720" rIns="91440" bIns="45720" anchor="t"/>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6933" algn="l" rtl="0" fontAlgn="base">
              <a:spcBef>
                <a:spcPct val="0"/>
              </a:spcBef>
              <a:spcAft>
                <a:spcPct val="0"/>
              </a:spcAft>
              <a:defRPr kern="1200">
                <a:solidFill>
                  <a:schemeClr val="tx1"/>
                </a:solidFill>
                <a:latin typeface="Arial" charset="0"/>
                <a:ea typeface="+mn-ea"/>
                <a:cs typeface="+mn-cs"/>
              </a:defRPr>
            </a:lvl2pPr>
            <a:lvl3pPr marL="913865" algn="l" rtl="0" fontAlgn="base">
              <a:spcBef>
                <a:spcPct val="0"/>
              </a:spcBef>
              <a:spcAft>
                <a:spcPct val="0"/>
              </a:spcAft>
              <a:defRPr kern="1200">
                <a:solidFill>
                  <a:schemeClr val="tx1"/>
                </a:solidFill>
                <a:latin typeface="Arial" charset="0"/>
                <a:ea typeface="+mn-ea"/>
                <a:cs typeface="+mn-cs"/>
              </a:defRPr>
            </a:lvl3pPr>
            <a:lvl4pPr marL="1370799" algn="l" rtl="0" fontAlgn="base">
              <a:spcBef>
                <a:spcPct val="0"/>
              </a:spcBef>
              <a:spcAft>
                <a:spcPct val="0"/>
              </a:spcAft>
              <a:defRPr kern="1200">
                <a:solidFill>
                  <a:schemeClr val="tx1"/>
                </a:solidFill>
                <a:latin typeface="Arial" charset="0"/>
                <a:ea typeface="+mn-ea"/>
                <a:cs typeface="+mn-cs"/>
              </a:defRPr>
            </a:lvl4pPr>
            <a:lvl5pPr marL="1827731" algn="l" rtl="0" fontAlgn="base">
              <a:spcBef>
                <a:spcPct val="0"/>
              </a:spcBef>
              <a:spcAft>
                <a:spcPct val="0"/>
              </a:spcAft>
              <a:defRPr kern="1200">
                <a:solidFill>
                  <a:schemeClr val="tx1"/>
                </a:solidFill>
                <a:latin typeface="Arial" charset="0"/>
                <a:ea typeface="+mn-ea"/>
                <a:cs typeface="+mn-cs"/>
              </a:defRPr>
            </a:lvl5pPr>
            <a:lvl6pPr marL="2284665" algn="l" defTabSz="913865" rtl="0" eaLnBrk="1" latinLnBrk="0" hangingPunct="1">
              <a:defRPr kern="1200">
                <a:solidFill>
                  <a:schemeClr val="tx1"/>
                </a:solidFill>
                <a:latin typeface="Arial" charset="0"/>
                <a:ea typeface="+mn-ea"/>
                <a:cs typeface="+mn-cs"/>
              </a:defRPr>
            </a:lvl6pPr>
            <a:lvl7pPr marL="2741596" algn="l" defTabSz="913865" rtl="0" eaLnBrk="1" latinLnBrk="0" hangingPunct="1">
              <a:defRPr kern="1200">
                <a:solidFill>
                  <a:schemeClr val="tx1"/>
                </a:solidFill>
                <a:latin typeface="Arial" charset="0"/>
                <a:ea typeface="+mn-ea"/>
                <a:cs typeface="+mn-cs"/>
              </a:defRPr>
            </a:lvl7pPr>
            <a:lvl8pPr marL="3198530" algn="l" defTabSz="913865" rtl="0" eaLnBrk="1" latinLnBrk="0" hangingPunct="1">
              <a:defRPr kern="1200">
                <a:solidFill>
                  <a:schemeClr val="tx1"/>
                </a:solidFill>
                <a:latin typeface="Arial" charset="0"/>
                <a:ea typeface="+mn-ea"/>
                <a:cs typeface="+mn-cs"/>
              </a:defRPr>
            </a:lvl8pPr>
            <a:lvl9pPr marL="3655460" algn="l" defTabSz="913865" rtl="0" eaLnBrk="1" latinLnBrk="0" hangingPunct="1">
              <a:defRPr kern="1200">
                <a:solidFill>
                  <a:schemeClr val="tx1"/>
                </a:solidFill>
                <a:latin typeface="Arial" charset="0"/>
                <a:ea typeface="+mn-ea"/>
                <a:cs typeface="+mn-cs"/>
              </a:defRPr>
            </a:lvl9pPr>
          </a:lstStyle>
          <a:p>
            <a:fld id="{CDC87B67-0850-476E-AA78-9A273902E860}" type="slidenum">
              <a:rPr lang="en-US" sz="1200" dirty="0">
                <a:solidFill>
                  <a:schemeClr val="bg1">
                    <a:lumMod val="65000"/>
                  </a:schemeClr>
                </a:solidFill>
                <a:latin typeface="Calibri"/>
                <a:cs typeface="Arial"/>
              </a:rPr>
              <a:pPr/>
              <a:t>2</a:t>
            </a:fld>
            <a:endParaRPr lang="en-US" sz="1200" dirty="0">
              <a:solidFill>
                <a:schemeClr val="bg1">
                  <a:lumMod val="65000"/>
                </a:schemeClr>
              </a:solidFill>
              <a:latin typeface="Calibri"/>
              <a:cs typeface="Arial"/>
            </a:endParaRPr>
          </a:p>
        </p:txBody>
      </p:sp>
      <p:sp>
        <p:nvSpPr>
          <p:cNvPr id="4" name="TextBox 3">
            <a:extLst>
              <a:ext uri="{FF2B5EF4-FFF2-40B4-BE49-F238E27FC236}">
                <a16:creationId xmlns:a16="http://schemas.microsoft.com/office/drawing/2014/main" id="{120CCCA1-26FD-F4EB-7D6A-0177FB9D2EF4}"/>
              </a:ext>
            </a:extLst>
          </p:cNvPr>
          <p:cNvSpPr txBox="1"/>
          <p:nvPr/>
        </p:nvSpPr>
        <p:spPr>
          <a:xfrm>
            <a:off x="146080" y="1015432"/>
            <a:ext cx="8834747" cy="5632311"/>
          </a:xfrm>
          <a:prstGeom prst="rect">
            <a:avLst/>
          </a:prstGeom>
          <a:noFill/>
        </p:spPr>
        <p:txBody>
          <a:bodyPr wrap="square" rtlCol="0">
            <a:spAutoFit/>
          </a:bodyPr>
          <a:lstStyle/>
          <a:p>
            <a:pPr algn="ctr"/>
            <a:r>
              <a:rPr lang="en-US" sz="1800" b="0" dirty="0">
                <a:solidFill>
                  <a:schemeClr val="tx1"/>
                </a:solidFill>
                <a:effectLst/>
                <a:latin typeface="Arial Black" panose="020B0A04020102020204" pitchFamily="34" charset="0"/>
              </a:rPr>
              <a:t>Mission/Purpose</a:t>
            </a:r>
          </a:p>
          <a:p>
            <a:pPr algn="ctr"/>
            <a:r>
              <a:rPr lang="en-US" sz="1800" b="0" dirty="0">
                <a:solidFill>
                  <a:schemeClr val="tx1"/>
                </a:solidFill>
                <a:effectLst/>
                <a:latin typeface="Arial Black" panose="020B0A04020102020204" pitchFamily="34" charset="0"/>
              </a:rPr>
              <a:t/>
            </a:r>
            <a:br>
              <a:rPr lang="en-US" sz="1800" b="0" dirty="0">
                <a:solidFill>
                  <a:schemeClr val="tx1"/>
                </a:solidFill>
                <a:effectLst/>
                <a:latin typeface="Arial Black" panose="020B0A04020102020204" pitchFamily="34" charset="0"/>
              </a:rPr>
            </a:br>
            <a:r>
              <a:rPr lang="en-US" sz="1800" b="0" dirty="0">
                <a:solidFill>
                  <a:schemeClr val="tx1"/>
                </a:solidFill>
                <a:effectLst/>
                <a:latin typeface="Arial" panose="020B0604020202020204" pitchFamily="34" charset="0"/>
                <a:cs typeface="Arial" panose="020B0604020202020204" pitchFamily="34" charset="0"/>
              </a:rPr>
              <a:t>Serve as the Navy’s principal activity for developing, acquiring, installing, modernizing and maintaining the world’s most capable USW Electromagnetic systems including Antennas, Periscopes, Electronic Warfare, Communications, Electro-Optics Systems, and Electromagnetic Compatibility</a:t>
            </a:r>
            <a:r>
              <a:rPr lang="en-US" sz="1800" b="0" dirty="0">
                <a:solidFill>
                  <a:schemeClr val="tx1"/>
                </a:solidFill>
                <a:effectLst/>
                <a:latin typeface="Arial Black" panose="020B0A04020102020204" pitchFamily="34" charset="0"/>
              </a:rPr>
              <a:t/>
            </a:r>
            <a:br>
              <a:rPr lang="en-US" sz="1800" b="0" dirty="0">
                <a:solidFill>
                  <a:schemeClr val="tx1"/>
                </a:solidFill>
                <a:effectLst/>
                <a:latin typeface="Arial Black" panose="020B0A04020102020204" pitchFamily="34" charset="0"/>
              </a:rPr>
            </a:br>
            <a:r>
              <a:rPr lang="en-US" sz="1800" b="0" dirty="0">
                <a:solidFill>
                  <a:schemeClr val="tx1"/>
                </a:solidFill>
                <a:effectLst/>
                <a:latin typeface="Arial Black" panose="020B0A04020102020204" pitchFamily="34" charset="0"/>
              </a:rPr>
              <a:t/>
            </a:r>
            <a:br>
              <a:rPr lang="en-US" sz="1800" b="0" dirty="0">
                <a:solidFill>
                  <a:schemeClr val="tx1"/>
                </a:solidFill>
                <a:effectLst/>
                <a:latin typeface="Arial Black" panose="020B0A04020102020204" pitchFamily="34" charset="0"/>
              </a:rPr>
            </a:br>
            <a:r>
              <a:rPr lang="en-US" sz="1800" b="0" dirty="0">
                <a:solidFill>
                  <a:schemeClr val="tx1"/>
                </a:solidFill>
                <a:effectLst/>
                <a:latin typeface="Arial Black" panose="020B0A04020102020204" pitchFamily="34" charset="0"/>
              </a:rPr>
              <a:t>Vision</a:t>
            </a:r>
            <a:br>
              <a:rPr lang="en-US" sz="1800" b="0" dirty="0">
                <a:solidFill>
                  <a:schemeClr val="tx1"/>
                </a:solidFill>
                <a:effectLst/>
                <a:latin typeface="Arial Black" panose="020B0A04020102020204" pitchFamily="34" charset="0"/>
              </a:rPr>
            </a:br>
            <a:r>
              <a:rPr lang="en-US" sz="1800" b="0" dirty="0">
                <a:solidFill>
                  <a:schemeClr val="tx1"/>
                </a:solidFill>
                <a:effectLst/>
                <a:latin typeface="Arial Black" panose="020B0A04020102020204" pitchFamily="34" charset="0"/>
              </a:rPr>
              <a:t/>
            </a:r>
            <a:br>
              <a:rPr lang="en-US" sz="1800" b="0" dirty="0">
                <a:solidFill>
                  <a:schemeClr val="tx1"/>
                </a:solidFill>
                <a:effectLst/>
                <a:latin typeface="Arial Black" panose="020B0A04020102020204" pitchFamily="34" charset="0"/>
              </a:rPr>
            </a:br>
            <a:r>
              <a:rPr lang="en-US" sz="1800" b="0" dirty="0">
                <a:solidFill>
                  <a:schemeClr val="tx1"/>
                </a:solidFill>
                <a:effectLst/>
                <a:latin typeface="Arial" panose="020B0604020202020204" pitchFamily="34" charset="0"/>
                <a:cs typeface="Arial" panose="020B0604020202020204" pitchFamily="34" charset="0"/>
              </a:rPr>
              <a:t>Dominance of Electromagnetic Spectrum</a:t>
            </a:r>
            <a:r>
              <a:rPr lang="en-US" sz="1800" b="0" dirty="0">
                <a:solidFill>
                  <a:schemeClr val="tx1"/>
                </a:solidFill>
                <a:effectLst/>
                <a:latin typeface="Arial Black" panose="020B0A04020102020204" pitchFamily="34" charset="0"/>
              </a:rPr>
              <a:t/>
            </a:r>
            <a:br>
              <a:rPr lang="en-US" sz="1800" b="0" dirty="0">
                <a:solidFill>
                  <a:schemeClr val="tx1"/>
                </a:solidFill>
                <a:effectLst/>
                <a:latin typeface="Arial Black" panose="020B0A04020102020204" pitchFamily="34" charset="0"/>
              </a:rPr>
            </a:br>
            <a:r>
              <a:rPr lang="en-US" sz="1800" b="0" dirty="0">
                <a:solidFill>
                  <a:schemeClr val="tx1"/>
                </a:solidFill>
                <a:effectLst/>
                <a:latin typeface="Arial Black" panose="020B0A04020102020204" pitchFamily="34" charset="0"/>
              </a:rPr>
              <a:t/>
            </a:r>
            <a:br>
              <a:rPr lang="en-US" sz="1800" b="0" dirty="0">
                <a:solidFill>
                  <a:schemeClr val="tx1"/>
                </a:solidFill>
                <a:effectLst/>
                <a:latin typeface="Arial Black" panose="020B0A04020102020204" pitchFamily="34" charset="0"/>
              </a:rPr>
            </a:br>
            <a:r>
              <a:rPr lang="en-US" sz="1800" dirty="0">
                <a:solidFill>
                  <a:schemeClr val="tx1"/>
                </a:solidFill>
                <a:effectLst/>
                <a:latin typeface="Arial Black" panose="020B0A04020102020204" pitchFamily="34" charset="0"/>
              </a:rPr>
              <a:t>USW Electromagnetic Systems Department Description​​​​​​​</a:t>
            </a:r>
            <a:r>
              <a:rPr lang="en-US" sz="1800" b="0" dirty="0">
                <a:solidFill>
                  <a:schemeClr val="tx1"/>
                </a:solidFill>
                <a:effectLst/>
                <a:latin typeface="Arial Black" panose="020B0A04020102020204" pitchFamily="34" charset="0"/>
              </a:rPr>
              <a:t/>
            </a:r>
            <a:br>
              <a:rPr lang="en-US" sz="1800" b="0" dirty="0">
                <a:solidFill>
                  <a:schemeClr val="tx1"/>
                </a:solidFill>
                <a:effectLst/>
                <a:latin typeface="Arial Black" panose="020B0A04020102020204" pitchFamily="34" charset="0"/>
              </a:rPr>
            </a:br>
            <a:r>
              <a:rPr lang="en-US" sz="1800" b="0" dirty="0">
                <a:solidFill>
                  <a:schemeClr val="tx1"/>
                </a:solidFill>
                <a:effectLst/>
                <a:latin typeface="Arial Black" panose="020B0A04020102020204" pitchFamily="34" charset="0"/>
              </a:rPr>
              <a:t/>
            </a:r>
            <a:br>
              <a:rPr lang="en-US" sz="1800" b="0" dirty="0">
                <a:solidFill>
                  <a:schemeClr val="tx1"/>
                </a:solidFill>
                <a:effectLst/>
                <a:latin typeface="Arial Black" panose="020B0A04020102020204" pitchFamily="34" charset="0"/>
              </a:rPr>
            </a:br>
            <a:r>
              <a:rPr lang="en-US" sz="1800" b="0" dirty="0">
                <a:solidFill>
                  <a:schemeClr val="tx1"/>
                </a:solidFill>
                <a:effectLst/>
                <a:latin typeface="Arial" panose="020B0604020202020204" pitchFamily="34" charset="0"/>
                <a:cs typeface="Arial" panose="020B0604020202020204" pitchFamily="34" charset="0"/>
              </a:rPr>
              <a:t>​​​​​​​The Undersea Warfare Electromagnetic Systems Department (Code 34) serves as the U.S. Navy’s principle research, development, test and evaluation (</a:t>
            </a:r>
            <a:r>
              <a:rPr lang="en-US" sz="1800" b="0" dirty="0" err="1">
                <a:solidFill>
                  <a:schemeClr val="tx1"/>
                </a:solidFill>
                <a:effectLst/>
                <a:latin typeface="Arial" panose="020B0604020202020204" pitchFamily="34" charset="0"/>
                <a:cs typeface="Arial" panose="020B0604020202020204" pitchFamily="34" charset="0"/>
              </a:rPr>
              <a:t>RDT&amp;E</a:t>
            </a:r>
            <a:r>
              <a:rPr lang="en-US" sz="1800" b="0" dirty="0">
                <a:solidFill>
                  <a:schemeClr val="tx1"/>
                </a:solidFill>
                <a:effectLst/>
                <a:latin typeface="Arial" panose="020B0604020202020204" pitchFamily="34" charset="0"/>
                <a:cs typeface="Arial" panose="020B0604020202020204" pitchFamily="34" charset="0"/>
              </a:rPr>
              <a:t>) agent and conducts and manages a full spectrum program for undersea warfare communications and electromagnetic systems.  This includes antennas, periscopes, electronic/information warfare, electro-optics systems, and electromagnetic compatibility for submarines, unmanned vehicles, undersea warfare networks and distributed undersea warfare systems and sensors.</a:t>
            </a:r>
            <a:endParaRPr lang="en-US" dirty="0"/>
          </a:p>
        </p:txBody>
      </p:sp>
    </p:spTree>
    <p:extLst>
      <p:ext uri="{BB962C8B-B14F-4D97-AF65-F5344CB8AC3E}">
        <p14:creationId xmlns:p14="http://schemas.microsoft.com/office/powerpoint/2010/main" val="396983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id="{3479C1AA-F6B7-EF7B-D86F-27ED3BCD2B97}"/>
              </a:ext>
            </a:extLst>
          </p:cNvPr>
          <p:cNvPicPr>
            <a:picLocks noChangeAspect="1"/>
          </p:cNvPicPr>
          <p:nvPr/>
        </p:nvPicPr>
        <p:blipFill>
          <a:blip r:embed="rId2"/>
          <a:stretch>
            <a:fillRect/>
          </a:stretch>
        </p:blipFill>
        <p:spPr>
          <a:xfrm>
            <a:off x="937260" y="1528668"/>
            <a:ext cx="1025669" cy="1366946"/>
          </a:xfrm>
          <a:prstGeom prst="rect">
            <a:avLst/>
          </a:prstGeom>
        </p:spPr>
      </p:pic>
      <p:sp>
        <p:nvSpPr>
          <p:cNvPr id="2" name="Title 1">
            <a:extLst>
              <a:ext uri="{FF2B5EF4-FFF2-40B4-BE49-F238E27FC236}">
                <a16:creationId xmlns:a16="http://schemas.microsoft.com/office/drawing/2014/main" id="{8DFADF1E-26B0-0A39-7A82-F86793F076C6}"/>
              </a:ext>
            </a:extLst>
          </p:cNvPr>
          <p:cNvSpPr>
            <a:spLocks noGrp="1"/>
          </p:cNvSpPr>
          <p:nvPr>
            <p:ph type="title"/>
          </p:nvPr>
        </p:nvSpPr>
        <p:spPr>
          <a:xfrm>
            <a:off x="1891672" y="99760"/>
            <a:ext cx="6008380" cy="744001"/>
          </a:xfrm>
        </p:spPr>
        <p:txBody>
          <a:bodyPr>
            <a:normAutofit/>
          </a:bodyPr>
          <a:lstStyle/>
          <a:p>
            <a:r>
              <a:rPr lang="en-US" sz="2800" dirty="0">
                <a:latin typeface="Arial Black"/>
              </a:rPr>
              <a:t>Product Areas &amp; Roles</a:t>
            </a:r>
          </a:p>
        </p:txBody>
      </p:sp>
      <p:sp>
        <p:nvSpPr>
          <p:cNvPr id="7" name="Subtitle 2">
            <a:extLst>
              <a:ext uri="{FF2B5EF4-FFF2-40B4-BE49-F238E27FC236}">
                <a16:creationId xmlns:a16="http://schemas.microsoft.com/office/drawing/2014/main" id="{8209B0BE-F97C-9477-8BBD-3B7367F7D3C1}"/>
              </a:ext>
            </a:extLst>
          </p:cNvPr>
          <p:cNvSpPr txBox="1">
            <a:spLocks/>
          </p:cNvSpPr>
          <p:nvPr/>
        </p:nvSpPr>
        <p:spPr bwMode="auto">
          <a:xfrm>
            <a:off x="1885235" y="1154464"/>
            <a:ext cx="3006296" cy="1854121"/>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lvl1pPr marL="257084" indent="-257084" algn="l" rtl="0" eaLnBrk="0" fontAlgn="base" hangingPunct="0">
              <a:spcBef>
                <a:spcPct val="20000"/>
              </a:spcBef>
              <a:spcAft>
                <a:spcPct val="0"/>
              </a:spcAft>
              <a:buChar char="•"/>
              <a:defRPr sz="2100">
                <a:solidFill>
                  <a:schemeClr val="tx1"/>
                </a:solidFill>
                <a:latin typeface="Corbel" panose="020B0503020204020204" pitchFamily="34" charset="0"/>
                <a:ea typeface="+mn-ea"/>
                <a:cs typeface="Lucida Sans Unicode" pitchFamily="34" charset="0"/>
              </a:defRPr>
            </a:lvl1pPr>
            <a:lvl2pPr marL="557016" indent="-214238" algn="l" rtl="0" eaLnBrk="0" fontAlgn="base" hangingPunct="0">
              <a:spcBef>
                <a:spcPct val="20000"/>
              </a:spcBef>
              <a:spcAft>
                <a:spcPct val="0"/>
              </a:spcAft>
              <a:buChar char="–"/>
              <a:defRPr sz="1800">
                <a:solidFill>
                  <a:schemeClr val="tx1"/>
                </a:solidFill>
                <a:latin typeface="Corbel" panose="020B0503020204020204" pitchFamily="34" charset="0"/>
                <a:cs typeface="Lucida Sans Unicode" pitchFamily="34" charset="0"/>
              </a:defRPr>
            </a:lvl2pPr>
            <a:lvl3pPr marL="856947" indent="-171390" algn="l" rtl="0" eaLnBrk="0" fontAlgn="base" hangingPunct="0">
              <a:spcBef>
                <a:spcPct val="20000"/>
              </a:spcBef>
              <a:spcAft>
                <a:spcPct val="0"/>
              </a:spcAft>
              <a:buChar char="•"/>
              <a:defRPr sz="1500">
                <a:solidFill>
                  <a:schemeClr val="tx1"/>
                </a:solidFill>
                <a:latin typeface="Corbel" panose="020B0503020204020204" pitchFamily="34" charset="0"/>
                <a:cs typeface="Lucida Sans Unicode" pitchFamily="34" charset="0"/>
              </a:defRPr>
            </a:lvl3pPr>
            <a:lvl4pPr marL="1199727" indent="-171390" algn="l" rtl="0" eaLnBrk="0" fontAlgn="base" hangingPunct="0">
              <a:spcBef>
                <a:spcPct val="20000"/>
              </a:spcBef>
              <a:spcAft>
                <a:spcPct val="0"/>
              </a:spcAft>
              <a:buChar char="–"/>
              <a:defRPr sz="1350">
                <a:solidFill>
                  <a:schemeClr val="tx1"/>
                </a:solidFill>
                <a:latin typeface="Corbel" panose="020B0503020204020204" pitchFamily="34" charset="0"/>
                <a:cs typeface="Lucida Sans Unicode" pitchFamily="34" charset="0"/>
              </a:defRPr>
            </a:lvl4pPr>
            <a:lvl5pPr marL="1542508" indent="-171390" algn="l" rtl="0" eaLnBrk="0" fontAlgn="base" hangingPunct="0">
              <a:spcBef>
                <a:spcPct val="20000"/>
              </a:spcBef>
              <a:spcAft>
                <a:spcPct val="0"/>
              </a:spcAft>
              <a:buChar char="»"/>
              <a:defRPr sz="1350">
                <a:solidFill>
                  <a:schemeClr val="tx1"/>
                </a:solidFill>
                <a:latin typeface="Corbel" panose="020B0503020204020204" pitchFamily="34" charset="0"/>
                <a:cs typeface="Lucida Sans Unicode" pitchFamily="34" charset="0"/>
              </a:defRPr>
            </a:lvl5pPr>
            <a:lvl6pPr marL="1885288" indent="-171390" algn="l" rtl="0" fontAlgn="base">
              <a:spcBef>
                <a:spcPct val="20000"/>
              </a:spcBef>
              <a:spcAft>
                <a:spcPct val="0"/>
              </a:spcAft>
              <a:buChar char="»"/>
              <a:defRPr sz="1500">
                <a:solidFill>
                  <a:schemeClr val="tx1"/>
                </a:solidFill>
                <a:latin typeface="+mn-lt"/>
              </a:defRPr>
            </a:lvl6pPr>
            <a:lvl7pPr marL="2228067" indent="-171390" algn="l" rtl="0" fontAlgn="base">
              <a:spcBef>
                <a:spcPct val="20000"/>
              </a:spcBef>
              <a:spcAft>
                <a:spcPct val="0"/>
              </a:spcAft>
              <a:buChar char="»"/>
              <a:defRPr sz="1500">
                <a:solidFill>
                  <a:schemeClr val="tx1"/>
                </a:solidFill>
                <a:latin typeface="+mn-lt"/>
              </a:defRPr>
            </a:lvl7pPr>
            <a:lvl8pPr marL="2570846" indent="-171390" algn="l" rtl="0" fontAlgn="base">
              <a:spcBef>
                <a:spcPct val="20000"/>
              </a:spcBef>
              <a:spcAft>
                <a:spcPct val="0"/>
              </a:spcAft>
              <a:buChar char="»"/>
              <a:defRPr sz="1500">
                <a:solidFill>
                  <a:schemeClr val="tx1"/>
                </a:solidFill>
                <a:latin typeface="+mn-lt"/>
              </a:defRPr>
            </a:lvl8pPr>
            <a:lvl9pPr marL="2913625" indent="-171390" algn="l" rtl="0" fontAlgn="base">
              <a:spcBef>
                <a:spcPct val="20000"/>
              </a:spcBef>
              <a:spcAft>
                <a:spcPct val="0"/>
              </a:spcAft>
              <a:buChar char="»"/>
              <a:defRPr sz="1500">
                <a:solidFill>
                  <a:schemeClr val="tx1"/>
                </a:solidFill>
                <a:latin typeface="+mn-lt"/>
              </a:defRPr>
            </a:lvl9pPr>
          </a:lstStyle>
          <a:p>
            <a:pPr marL="0" indent="0">
              <a:spcBef>
                <a:spcPts val="300"/>
              </a:spcBef>
              <a:spcAft>
                <a:spcPts val="0"/>
              </a:spcAft>
              <a:buNone/>
            </a:pPr>
            <a:r>
              <a:rPr lang="en-US" sz="1050" u="sng" dirty="0">
                <a:latin typeface="Arial Black"/>
                <a:cs typeface="+mn-cs"/>
              </a:rPr>
              <a:t>IMAGING (AEA, TDA, ISEA)</a:t>
            </a:r>
            <a:endParaRPr lang="en-US" sz="1050" u="sng" kern="1200">
              <a:latin typeface="Arial Black"/>
              <a:cs typeface="Calibri"/>
            </a:endParaRPr>
          </a:p>
          <a:p>
            <a:pPr marL="174625" indent="-174625">
              <a:spcBef>
                <a:spcPts val="300"/>
              </a:spcBef>
              <a:spcAft>
                <a:spcPts val="0"/>
              </a:spcAft>
              <a:buFont typeface="Arial" panose="020B0604020202020204" pitchFamily="34" charset="0"/>
              <a:buChar char="•"/>
            </a:pPr>
            <a:r>
              <a:rPr lang="en-US" sz="900" dirty="0">
                <a:latin typeface="Arial Black"/>
                <a:cs typeface="Lucida Sans Unicode"/>
              </a:rPr>
              <a:t>Integrated Submarine Imaging Systems (ISIS)</a:t>
            </a:r>
            <a:endParaRPr lang="en-US" sz="900">
              <a:latin typeface="Arial Black"/>
            </a:endParaRPr>
          </a:p>
          <a:p>
            <a:pPr marL="174625" indent="-174625">
              <a:spcBef>
                <a:spcPts val="300"/>
              </a:spcBef>
              <a:spcAft>
                <a:spcPts val="0"/>
              </a:spcAft>
              <a:buFont typeface="Arial" panose="020B0604020202020204" pitchFamily="34" charset="0"/>
              <a:buChar char="•"/>
            </a:pPr>
            <a:r>
              <a:rPr lang="en-US" sz="900" dirty="0">
                <a:latin typeface="Arial Black"/>
                <a:cs typeface="Lucida Sans Unicode"/>
              </a:rPr>
              <a:t>MTI Photonics Mast (PMP, PMV)</a:t>
            </a:r>
          </a:p>
          <a:p>
            <a:pPr marL="174625" lvl="1" indent="-174625" defTabSz="571500" eaLnBrk="1" hangingPunct="1">
              <a:buFont typeface="Arial" panose="020B0604020202020204" pitchFamily="34" charset="0"/>
              <a:buChar char="•"/>
              <a:defRPr/>
            </a:pPr>
            <a:r>
              <a:rPr lang="en-US" sz="900" dirty="0">
                <a:latin typeface="Arial Black"/>
                <a:cs typeface="Lucida Sans Unicode"/>
              </a:rPr>
              <a:t>Low Profile Photonics Mast (LPPM)</a:t>
            </a:r>
          </a:p>
          <a:p>
            <a:pPr marL="174625" lvl="1" indent="-174625" defTabSz="571500" eaLnBrk="1" hangingPunct="1">
              <a:buFont typeface="Arial" panose="020B0604020202020204" pitchFamily="34" charset="0"/>
              <a:buChar char="•"/>
              <a:defRPr/>
            </a:pPr>
            <a:r>
              <a:rPr lang="en-US" sz="900" dirty="0">
                <a:latin typeface="Arial Black"/>
                <a:cs typeface="Lucida Sans Unicode"/>
              </a:rPr>
              <a:t>Hull Penetrators/Dip Loops</a:t>
            </a:r>
          </a:p>
          <a:p>
            <a:pPr marL="174625" lvl="1" indent="-174625" defTabSz="571500" eaLnBrk="1" hangingPunct="1">
              <a:buFont typeface="Arial" panose="020B0604020202020204" pitchFamily="34" charset="0"/>
              <a:buChar char="•"/>
              <a:defRPr/>
            </a:pPr>
            <a:r>
              <a:rPr lang="en-US" sz="900" dirty="0">
                <a:latin typeface="Arial Black"/>
                <a:cs typeface="Lucida Sans Unicode"/>
              </a:rPr>
              <a:t>National Maintenance</a:t>
            </a:r>
          </a:p>
          <a:p>
            <a:pPr marL="174625" lvl="1" indent="-174625" defTabSz="571500" eaLnBrk="1" hangingPunct="1">
              <a:buFont typeface="Arial" panose="020B0604020202020204" pitchFamily="34" charset="0"/>
              <a:buChar char="•"/>
              <a:defRPr/>
            </a:pPr>
            <a:r>
              <a:rPr lang="en-US" sz="900" dirty="0">
                <a:latin typeface="Arial Black"/>
                <a:cs typeface="Lucida Sans Unicode"/>
              </a:rPr>
              <a:t>Imaging and Sensor Development </a:t>
            </a:r>
          </a:p>
          <a:p>
            <a:pPr marL="514350" indent="-514350">
              <a:buFont typeface="Arial" panose="020B0604020202020204" pitchFamily="34" charset="0"/>
              <a:buChar char="•"/>
            </a:pPr>
            <a:endParaRPr lang="en-US" kern="0" dirty="0">
              <a:solidFill>
                <a:srgbClr val="000099"/>
              </a:solidFill>
              <a:latin typeface="Arial Black"/>
            </a:endParaRPr>
          </a:p>
          <a:p>
            <a:pPr marL="514350" indent="-514350">
              <a:buFont typeface="Arial" panose="020B0604020202020204" pitchFamily="34" charset="0"/>
              <a:buChar char="•"/>
            </a:pPr>
            <a:endParaRPr lang="en-US" kern="0" dirty="0">
              <a:solidFill>
                <a:srgbClr val="000099"/>
              </a:solidFill>
            </a:endParaRPr>
          </a:p>
        </p:txBody>
      </p:sp>
      <p:pic>
        <p:nvPicPr>
          <p:cNvPr id="8" name="Picture 8">
            <a:extLst>
              <a:ext uri="{FF2B5EF4-FFF2-40B4-BE49-F238E27FC236}">
                <a16:creationId xmlns:a16="http://schemas.microsoft.com/office/drawing/2014/main" id="{7E5758E6-54EF-30AA-F78F-E99140A0CB55}"/>
              </a:ext>
            </a:extLst>
          </p:cNvPr>
          <p:cNvPicPr>
            <a:picLocks noChangeAspect="1"/>
          </p:cNvPicPr>
          <p:nvPr/>
        </p:nvPicPr>
        <p:blipFill>
          <a:blip r:embed="rId3"/>
          <a:stretch>
            <a:fillRect/>
          </a:stretch>
        </p:blipFill>
        <p:spPr>
          <a:xfrm>
            <a:off x="500211" y="1009102"/>
            <a:ext cx="781903" cy="1046045"/>
          </a:xfrm>
          <a:prstGeom prst="rect">
            <a:avLst/>
          </a:prstGeom>
        </p:spPr>
      </p:pic>
      <p:sp>
        <p:nvSpPr>
          <p:cNvPr id="10" name="Subtitle 2">
            <a:extLst>
              <a:ext uri="{FF2B5EF4-FFF2-40B4-BE49-F238E27FC236}">
                <a16:creationId xmlns:a16="http://schemas.microsoft.com/office/drawing/2014/main" id="{7C255DD1-5FE6-6BEC-A1AA-AF15B1CA01B8}"/>
              </a:ext>
            </a:extLst>
          </p:cNvPr>
          <p:cNvSpPr txBox="1">
            <a:spLocks/>
          </p:cNvSpPr>
          <p:nvPr/>
        </p:nvSpPr>
        <p:spPr bwMode="auto">
          <a:xfrm>
            <a:off x="1373061" y="3008940"/>
            <a:ext cx="3006296" cy="2939248"/>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lvl1pPr marL="257084" indent="-257084" algn="l" rtl="0" eaLnBrk="0" fontAlgn="base" hangingPunct="0">
              <a:spcBef>
                <a:spcPct val="20000"/>
              </a:spcBef>
              <a:spcAft>
                <a:spcPct val="0"/>
              </a:spcAft>
              <a:buChar char="•"/>
              <a:defRPr sz="2100">
                <a:solidFill>
                  <a:schemeClr val="tx1"/>
                </a:solidFill>
                <a:latin typeface="Corbel" panose="020B0503020204020204" pitchFamily="34" charset="0"/>
                <a:ea typeface="+mn-ea"/>
                <a:cs typeface="Lucida Sans Unicode" pitchFamily="34" charset="0"/>
              </a:defRPr>
            </a:lvl1pPr>
            <a:lvl2pPr marL="557016" indent="-214238" algn="l" rtl="0" eaLnBrk="0" fontAlgn="base" hangingPunct="0">
              <a:spcBef>
                <a:spcPct val="20000"/>
              </a:spcBef>
              <a:spcAft>
                <a:spcPct val="0"/>
              </a:spcAft>
              <a:buChar char="–"/>
              <a:defRPr sz="1800">
                <a:solidFill>
                  <a:schemeClr val="tx1"/>
                </a:solidFill>
                <a:latin typeface="Corbel" panose="020B0503020204020204" pitchFamily="34" charset="0"/>
                <a:cs typeface="Lucida Sans Unicode" pitchFamily="34" charset="0"/>
              </a:defRPr>
            </a:lvl2pPr>
            <a:lvl3pPr marL="856947" indent="-171390" algn="l" rtl="0" eaLnBrk="0" fontAlgn="base" hangingPunct="0">
              <a:spcBef>
                <a:spcPct val="20000"/>
              </a:spcBef>
              <a:spcAft>
                <a:spcPct val="0"/>
              </a:spcAft>
              <a:buChar char="•"/>
              <a:defRPr sz="1500">
                <a:solidFill>
                  <a:schemeClr val="tx1"/>
                </a:solidFill>
                <a:latin typeface="Corbel" panose="020B0503020204020204" pitchFamily="34" charset="0"/>
                <a:cs typeface="Lucida Sans Unicode" pitchFamily="34" charset="0"/>
              </a:defRPr>
            </a:lvl3pPr>
            <a:lvl4pPr marL="1199727" indent="-171390" algn="l" rtl="0" eaLnBrk="0" fontAlgn="base" hangingPunct="0">
              <a:spcBef>
                <a:spcPct val="20000"/>
              </a:spcBef>
              <a:spcAft>
                <a:spcPct val="0"/>
              </a:spcAft>
              <a:buChar char="–"/>
              <a:defRPr sz="1350">
                <a:solidFill>
                  <a:schemeClr val="tx1"/>
                </a:solidFill>
                <a:latin typeface="Corbel" panose="020B0503020204020204" pitchFamily="34" charset="0"/>
                <a:cs typeface="Lucida Sans Unicode" pitchFamily="34" charset="0"/>
              </a:defRPr>
            </a:lvl4pPr>
            <a:lvl5pPr marL="1542508" indent="-171390" algn="l" rtl="0" eaLnBrk="0" fontAlgn="base" hangingPunct="0">
              <a:spcBef>
                <a:spcPct val="20000"/>
              </a:spcBef>
              <a:spcAft>
                <a:spcPct val="0"/>
              </a:spcAft>
              <a:buChar char="»"/>
              <a:defRPr sz="1350">
                <a:solidFill>
                  <a:schemeClr val="tx1"/>
                </a:solidFill>
                <a:latin typeface="Corbel" panose="020B0503020204020204" pitchFamily="34" charset="0"/>
                <a:cs typeface="Lucida Sans Unicode" pitchFamily="34" charset="0"/>
              </a:defRPr>
            </a:lvl5pPr>
            <a:lvl6pPr marL="1885288" indent="-171390" algn="l" rtl="0" fontAlgn="base">
              <a:spcBef>
                <a:spcPct val="20000"/>
              </a:spcBef>
              <a:spcAft>
                <a:spcPct val="0"/>
              </a:spcAft>
              <a:buChar char="»"/>
              <a:defRPr sz="1500">
                <a:solidFill>
                  <a:schemeClr val="tx1"/>
                </a:solidFill>
                <a:latin typeface="+mn-lt"/>
              </a:defRPr>
            </a:lvl6pPr>
            <a:lvl7pPr marL="2228067" indent="-171390" algn="l" rtl="0" fontAlgn="base">
              <a:spcBef>
                <a:spcPct val="20000"/>
              </a:spcBef>
              <a:spcAft>
                <a:spcPct val="0"/>
              </a:spcAft>
              <a:buChar char="»"/>
              <a:defRPr sz="1500">
                <a:solidFill>
                  <a:schemeClr val="tx1"/>
                </a:solidFill>
                <a:latin typeface="+mn-lt"/>
              </a:defRPr>
            </a:lvl7pPr>
            <a:lvl8pPr marL="2570846" indent="-171390" algn="l" rtl="0" fontAlgn="base">
              <a:spcBef>
                <a:spcPct val="20000"/>
              </a:spcBef>
              <a:spcAft>
                <a:spcPct val="0"/>
              </a:spcAft>
              <a:buChar char="»"/>
              <a:defRPr sz="1500">
                <a:solidFill>
                  <a:schemeClr val="tx1"/>
                </a:solidFill>
                <a:latin typeface="+mn-lt"/>
              </a:defRPr>
            </a:lvl8pPr>
            <a:lvl9pPr marL="2913625" indent="-171390" algn="l" rtl="0" fontAlgn="base">
              <a:spcBef>
                <a:spcPct val="20000"/>
              </a:spcBef>
              <a:spcAft>
                <a:spcPct val="0"/>
              </a:spcAft>
              <a:buChar char="»"/>
              <a:defRPr sz="1500">
                <a:solidFill>
                  <a:schemeClr val="tx1"/>
                </a:solidFill>
                <a:latin typeface="+mn-lt"/>
              </a:defRPr>
            </a:lvl9pPr>
          </a:lstStyle>
          <a:p>
            <a:pPr marL="0" indent="0">
              <a:spcBef>
                <a:spcPts val="300"/>
              </a:spcBef>
              <a:spcAft>
                <a:spcPts val="0"/>
              </a:spcAft>
              <a:buNone/>
            </a:pPr>
            <a:r>
              <a:rPr lang="en-US" sz="1050" b="1" u="sng" dirty="0">
                <a:latin typeface="Arial Black"/>
                <a:cs typeface="+mn-cs"/>
              </a:rPr>
              <a:t>COMMUNICATIONS (LSI, AEA, TDA) </a:t>
            </a:r>
            <a:endParaRPr lang="en-US" sz="1050" b="1" u="sng" kern="1200">
              <a:latin typeface="Arial Black"/>
              <a:cs typeface="Calibri"/>
            </a:endParaRPr>
          </a:p>
          <a:p>
            <a:pPr marL="342900" indent="-342900">
              <a:spcBef>
                <a:spcPts val="300"/>
              </a:spcBef>
              <a:spcAft>
                <a:spcPts val="0"/>
              </a:spcAft>
              <a:buFont typeface="Arial" panose="020B0604020202020204" pitchFamily="34" charset="0"/>
              <a:buChar char="•"/>
            </a:pPr>
            <a:r>
              <a:rPr lang="en-US" sz="900" dirty="0">
                <a:latin typeface="Arial Black"/>
                <a:cs typeface="Lucida Sans Unicode"/>
              </a:rPr>
              <a:t>Common Submarine Radio Room Integration &amp; Test</a:t>
            </a:r>
            <a:endParaRPr lang="en-US" sz="900">
              <a:latin typeface="Arial Black"/>
            </a:endParaRPr>
          </a:p>
          <a:p>
            <a:pPr marL="342900" indent="-342900">
              <a:spcBef>
                <a:spcPts val="300"/>
              </a:spcBef>
              <a:spcAft>
                <a:spcPts val="0"/>
              </a:spcAft>
              <a:buFont typeface="Arial" panose="020B0604020202020204" pitchFamily="34" charset="0"/>
              <a:buChar char="•"/>
            </a:pPr>
            <a:r>
              <a:rPr lang="en-US" sz="900" dirty="0">
                <a:latin typeface="Arial Black"/>
                <a:cs typeface="Lucida Sans Unicode"/>
              </a:rPr>
              <a:t>Communications at Depth</a:t>
            </a:r>
            <a:endParaRPr lang="en-US" sz="900">
              <a:latin typeface="Arial Black"/>
            </a:endParaRPr>
          </a:p>
          <a:p>
            <a:pPr marL="342900" indent="-342900">
              <a:spcBef>
                <a:spcPts val="300"/>
              </a:spcBef>
              <a:spcAft>
                <a:spcPts val="0"/>
              </a:spcAft>
              <a:buFont typeface="Arial" panose="020B0604020202020204" pitchFamily="34" charset="0"/>
              <a:buChar char="•"/>
            </a:pPr>
            <a:r>
              <a:rPr lang="en-US" sz="900" dirty="0">
                <a:latin typeface="Arial Black"/>
                <a:cs typeface="Lucida Sans Unicode"/>
              </a:rPr>
              <a:t>Submarine SATCOM</a:t>
            </a:r>
            <a:endParaRPr lang="en-US" sz="900">
              <a:latin typeface="Arial Black"/>
            </a:endParaRPr>
          </a:p>
          <a:p>
            <a:pPr marL="342900" indent="-342900">
              <a:spcBef>
                <a:spcPts val="300"/>
              </a:spcBef>
              <a:spcAft>
                <a:spcPts val="0"/>
              </a:spcAft>
              <a:buFont typeface="Arial" panose="020B0604020202020204" pitchFamily="34" charset="0"/>
              <a:buChar char="•"/>
            </a:pPr>
            <a:r>
              <a:rPr lang="en-US" sz="900" dirty="0">
                <a:latin typeface="Arial Black"/>
                <a:cs typeface="Lucida Sans Unicode"/>
              </a:rPr>
              <a:t>Submarine ADNS SE (IP WAN)</a:t>
            </a:r>
            <a:endParaRPr lang="en-US" sz="900">
              <a:latin typeface="Arial Black"/>
            </a:endParaRPr>
          </a:p>
          <a:p>
            <a:pPr marL="342900" indent="-342900">
              <a:spcBef>
                <a:spcPts val="300"/>
              </a:spcBef>
              <a:spcAft>
                <a:spcPts val="0"/>
              </a:spcAft>
              <a:buFont typeface="Arial" panose="020B0604020202020204" pitchFamily="34" charset="0"/>
              <a:buChar char="•"/>
            </a:pPr>
            <a:r>
              <a:rPr lang="en-US" sz="900" dirty="0">
                <a:latin typeface="Arial Black"/>
                <a:cs typeface="Lucida Sans Unicode"/>
              </a:rPr>
              <a:t>UUV &amp; Sensor Communications</a:t>
            </a:r>
            <a:endParaRPr lang="en-US" sz="900">
              <a:latin typeface="Arial Black"/>
            </a:endParaRPr>
          </a:p>
          <a:p>
            <a:pPr marL="342900" indent="-342900">
              <a:spcBef>
                <a:spcPts val="300"/>
              </a:spcBef>
              <a:spcAft>
                <a:spcPts val="0"/>
              </a:spcAft>
              <a:buFont typeface="Arial" panose="020B0604020202020204" pitchFamily="34" charset="0"/>
              <a:buChar char="•"/>
            </a:pPr>
            <a:r>
              <a:rPr lang="en-US" sz="900" dirty="0">
                <a:latin typeface="Arial Black"/>
                <a:cs typeface="Lucida Sans Unicode"/>
              </a:rPr>
              <a:t>Interior Communications Systems</a:t>
            </a:r>
            <a:endParaRPr lang="en-US" sz="900">
              <a:latin typeface="Arial Black"/>
            </a:endParaRPr>
          </a:p>
          <a:p>
            <a:pPr marL="342900" indent="-342900">
              <a:spcBef>
                <a:spcPts val="300"/>
              </a:spcBef>
              <a:spcAft>
                <a:spcPts val="0"/>
              </a:spcAft>
              <a:buFont typeface="Arial" panose="020B0604020202020204" pitchFamily="34" charset="0"/>
              <a:buChar char="•"/>
            </a:pPr>
            <a:r>
              <a:rPr lang="en-US" sz="900" dirty="0">
                <a:latin typeface="Arial Black"/>
                <a:cs typeface="Lucida Sans Unicode"/>
              </a:rPr>
              <a:t>Submarine Comms &amp; Antenna TDA</a:t>
            </a:r>
            <a:endParaRPr lang="en-US" sz="900">
              <a:latin typeface="Arial Black"/>
            </a:endParaRPr>
          </a:p>
          <a:p>
            <a:pPr marL="342900" indent="-342900">
              <a:spcBef>
                <a:spcPts val="300"/>
              </a:spcBef>
              <a:spcAft>
                <a:spcPts val="0"/>
              </a:spcAft>
              <a:buFont typeface="Arial" panose="020B0604020202020204" pitchFamily="34" charset="0"/>
              <a:buChar char="•"/>
            </a:pPr>
            <a:r>
              <a:rPr lang="en-US" sz="900" dirty="0">
                <a:latin typeface="Arial Black"/>
                <a:cs typeface="Lucida Sans Unicode"/>
              </a:rPr>
              <a:t>Special Projects &amp; Assessments</a:t>
            </a:r>
            <a:endParaRPr lang="en-US" sz="900">
              <a:latin typeface="Arial Black"/>
            </a:endParaRPr>
          </a:p>
          <a:p>
            <a:pPr marL="514350" indent="-514350">
              <a:buFont typeface="Arial" panose="020B0604020202020204" pitchFamily="34" charset="0"/>
              <a:buChar char="•"/>
            </a:pPr>
            <a:endParaRPr lang="en-US" sz="1800" kern="0" dirty="0">
              <a:solidFill>
                <a:srgbClr val="000099"/>
              </a:solidFill>
              <a:latin typeface="Arial Black"/>
            </a:endParaRPr>
          </a:p>
          <a:p>
            <a:pPr marL="514350" indent="-514350">
              <a:buFont typeface="Arial" panose="020B0604020202020204" pitchFamily="34" charset="0"/>
              <a:buChar char="•"/>
            </a:pPr>
            <a:endParaRPr lang="en-US" kern="0" dirty="0">
              <a:solidFill>
                <a:srgbClr val="000099"/>
              </a:solidFill>
            </a:endParaRPr>
          </a:p>
        </p:txBody>
      </p:sp>
      <p:pic>
        <p:nvPicPr>
          <p:cNvPr id="12" name="Picture 12">
            <a:extLst>
              <a:ext uri="{FF2B5EF4-FFF2-40B4-BE49-F238E27FC236}">
                <a16:creationId xmlns:a16="http://schemas.microsoft.com/office/drawing/2014/main" id="{6B21D3F2-A11B-20BC-99E4-EE972C6C2F7C}"/>
              </a:ext>
            </a:extLst>
          </p:cNvPr>
          <p:cNvPicPr>
            <a:picLocks noChangeAspect="1"/>
          </p:cNvPicPr>
          <p:nvPr/>
        </p:nvPicPr>
        <p:blipFill>
          <a:blip r:embed="rId4"/>
          <a:stretch>
            <a:fillRect/>
          </a:stretch>
        </p:blipFill>
        <p:spPr>
          <a:xfrm>
            <a:off x="37620" y="3156509"/>
            <a:ext cx="1311206" cy="1000072"/>
          </a:xfrm>
          <a:prstGeom prst="rect">
            <a:avLst/>
          </a:prstGeom>
        </p:spPr>
      </p:pic>
      <p:pic>
        <p:nvPicPr>
          <p:cNvPr id="13" name="Picture 13">
            <a:extLst>
              <a:ext uri="{FF2B5EF4-FFF2-40B4-BE49-F238E27FC236}">
                <a16:creationId xmlns:a16="http://schemas.microsoft.com/office/drawing/2014/main" id="{0304839F-3C8B-3A22-0983-0ABE6FC08995}"/>
              </a:ext>
            </a:extLst>
          </p:cNvPr>
          <p:cNvPicPr>
            <a:picLocks noChangeAspect="1"/>
          </p:cNvPicPr>
          <p:nvPr/>
        </p:nvPicPr>
        <p:blipFill>
          <a:blip r:embed="rId5"/>
          <a:stretch>
            <a:fillRect/>
          </a:stretch>
        </p:blipFill>
        <p:spPr>
          <a:xfrm>
            <a:off x="35349" y="4302473"/>
            <a:ext cx="1356378" cy="857250"/>
          </a:xfrm>
          <a:prstGeom prst="rect">
            <a:avLst/>
          </a:prstGeom>
        </p:spPr>
      </p:pic>
      <p:pic>
        <p:nvPicPr>
          <p:cNvPr id="14" name="Picture 14">
            <a:extLst>
              <a:ext uri="{FF2B5EF4-FFF2-40B4-BE49-F238E27FC236}">
                <a16:creationId xmlns:a16="http://schemas.microsoft.com/office/drawing/2014/main" id="{CB742A3C-4A67-11EC-0BF5-A19C25F48E00}"/>
              </a:ext>
            </a:extLst>
          </p:cNvPr>
          <p:cNvPicPr>
            <a:picLocks noChangeAspect="1"/>
          </p:cNvPicPr>
          <p:nvPr/>
        </p:nvPicPr>
        <p:blipFill>
          <a:blip r:embed="rId6"/>
          <a:stretch>
            <a:fillRect/>
          </a:stretch>
        </p:blipFill>
        <p:spPr>
          <a:xfrm>
            <a:off x="934677" y="5004459"/>
            <a:ext cx="1218640" cy="1155114"/>
          </a:xfrm>
          <a:prstGeom prst="rect">
            <a:avLst/>
          </a:prstGeom>
        </p:spPr>
      </p:pic>
      <p:sp>
        <p:nvSpPr>
          <p:cNvPr id="15" name="Subtitle 2">
            <a:extLst>
              <a:ext uri="{FF2B5EF4-FFF2-40B4-BE49-F238E27FC236}">
                <a16:creationId xmlns:a16="http://schemas.microsoft.com/office/drawing/2014/main" id="{73AE815D-ECB2-FB9A-ECB9-981F0953BB91}"/>
              </a:ext>
            </a:extLst>
          </p:cNvPr>
          <p:cNvSpPr txBox="1">
            <a:spLocks/>
          </p:cNvSpPr>
          <p:nvPr/>
        </p:nvSpPr>
        <p:spPr bwMode="auto">
          <a:xfrm>
            <a:off x="5747034" y="5477501"/>
            <a:ext cx="3220522" cy="842761"/>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lvl1pPr marL="257084" indent="-257084" algn="l" rtl="0" eaLnBrk="0" fontAlgn="base" hangingPunct="0">
              <a:spcBef>
                <a:spcPct val="20000"/>
              </a:spcBef>
              <a:spcAft>
                <a:spcPct val="0"/>
              </a:spcAft>
              <a:buChar char="•"/>
              <a:defRPr sz="2100">
                <a:solidFill>
                  <a:schemeClr val="tx1"/>
                </a:solidFill>
                <a:latin typeface="Corbel" panose="020B0503020204020204" pitchFamily="34" charset="0"/>
                <a:ea typeface="+mn-ea"/>
                <a:cs typeface="Lucida Sans Unicode" pitchFamily="34" charset="0"/>
              </a:defRPr>
            </a:lvl1pPr>
            <a:lvl2pPr marL="557016" indent="-214238" algn="l" rtl="0" eaLnBrk="0" fontAlgn="base" hangingPunct="0">
              <a:spcBef>
                <a:spcPct val="20000"/>
              </a:spcBef>
              <a:spcAft>
                <a:spcPct val="0"/>
              </a:spcAft>
              <a:buChar char="–"/>
              <a:defRPr sz="1800">
                <a:solidFill>
                  <a:schemeClr val="tx1"/>
                </a:solidFill>
                <a:latin typeface="Corbel" panose="020B0503020204020204" pitchFamily="34" charset="0"/>
                <a:cs typeface="Lucida Sans Unicode" pitchFamily="34" charset="0"/>
              </a:defRPr>
            </a:lvl2pPr>
            <a:lvl3pPr marL="856947" indent="-171390" algn="l" rtl="0" eaLnBrk="0" fontAlgn="base" hangingPunct="0">
              <a:spcBef>
                <a:spcPct val="20000"/>
              </a:spcBef>
              <a:spcAft>
                <a:spcPct val="0"/>
              </a:spcAft>
              <a:buChar char="•"/>
              <a:defRPr sz="1500">
                <a:solidFill>
                  <a:schemeClr val="tx1"/>
                </a:solidFill>
                <a:latin typeface="Corbel" panose="020B0503020204020204" pitchFamily="34" charset="0"/>
                <a:cs typeface="Lucida Sans Unicode" pitchFamily="34" charset="0"/>
              </a:defRPr>
            </a:lvl3pPr>
            <a:lvl4pPr marL="1199727" indent="-171390" algn="l" rtl="0" eaLnBrk="0" fontAlgn="base" hangingPunct="0">
              <a:spcBef>
                <a:spcPct val="20000"/>
              </a:spcBef>
              <a:spcAft>
                <a:spcPct val="0"/>
              </a:spcAft>
              <a:buChar char="–"/>
              <a:defRPr sz="1350">
                <a:solidFill>
                  <a:schemeClr val="tx1"/>
                </a:solidFill>
                <a:latin typeface="Corbel" panose="020B0503020204020204" pitchFamily="34" charset="0"/>
                <a:cs typeface="Lucida Sans Unicode" pitchFamily="34" charset="0"/>
              </a:defRPr>
            </a:lvl4pPr>
            <a:lvl5pPr marL="1542508" indent="-171390" algn="l" rtl="0" eaLnBrk="0" fontAlgn="base" hangingPunct="0">
              <a:spcBef>
                <a:spcPct val="20000"/>
              </a:spcBef>
              <a:spcAft>
                <a:spcPct val="0"/>
              </a:spcAft>
              <a:buChar char="»"/>
              <a:defRPr sz="1350">
                <a:solidFill>
                  <a:schemeClr val="tx1"/>
                </a:solidFill>
                <a:latin typeface="Corbel" panose="020B0503020204020204" pitchFamily="34" charset="0"/>
                <a:cs typeface="Lucida Sans Unicode" pitchFamily="34" charset="0"/>
              </a:defRPr>
            </a:lvl5pPr>
            <a:lvl6pPr marL="1885288" indent="-171390" algn="l" rtl="0" fontAlgn="base">
              <a:spcBef>
                <a:spcPct val="20000"/>
              </a:spcBef>
              <a:spcAft>
                <a:spcPct val="0"/>
              </a:spcAft>
              <a:buChar char="»"/>
              <a:defRPr sz="1500">
                <a:solidFill>
                  <a:schemeClr val="tx1"/>
                </a:solidFill>
                <a:latin typeface="+mn-lt"/>
              </a:defRPr>
            </a:lvl6pPr>
            <a:lvl7pPr marL="2228067" indent="-171390" algn="l" rtl="0" fontAlgn="base">
              <a:spcBef>
                <a:spcPct val="20000"/>
              </a:spcBef>
              <a:spcAft>
                <a:spcPct val="0"/>
              </a:spcAft>
              <a:buChar char="»"/>
              <a:defRPr sz="1500">
                <a:solidFill>
                  <a:schemeClr val="tx1"/>
                </a:solidFill>
                <a:latin typeface="+mn-lt"/>
              </a:defRPr>
            </a:lvl7pPr>
            <a:lvl8pPr marL="2570846" indent="-171390" algn="l" rtl="0" fontAlgn="base">
              <a:spcBef>
                <a:spcPct val="20000"/>
              </a:spcBef>
              <a:spcAft>
                <a:spcPct val="0"/>
              </a:spcAft>
              <a:buChar char="»"/>
              <a:defRPr sz="1500">
                <a:solidFill>
                  <a:schemeClr val="tx1"/>
                </a:solidFill>
                <a:latin typeface="+mn-lt"/>
              </a:defRPr>
            </a:lvl8pPr>
            <a:lvl9pPr marL="2913625" indent="-171390" algn="l" rtl="0" fontAlgn="base">
              <a:spcBef>
                <a:spcPct val="20000"/>
              </a:spcBef>
              <a:spcAft>
                <a:spcPct val="0"/>
              </a:spcAft>
              <a:buChar char="»"/>
              <a:defRPr sz="1500">
                <a:solidFill>
                  <a:schemeClr val="tx1"/>
                </a:solidFill>
                <a:latin typeface="+mn-lt"/>
              </a:defRPr>
            </a:lvl9pPr>
          </a:lstStyle>
          <a:p>
            <a:pPr marL="0" indent="0">
              <a:spcBef>
                <a:spcPts val="300"/>
              </a:spcBef>
              <a:spcAft>
                <a:spcPts val="0"/>
              </a:spcAft>
              <a:buNone/>
            </a:pPr>
            <a:r>
              <a:rPr lang="en-US" sz="1050" u="sng" dirty="0">
                <a:latin typeface="Arial Black"/>
                <a:cs typeface="+mn-cs"/>
              </a:rPr>
              <a:t>ELECTROMAGNETIC ENVIRONMENTAL EFFECTS (E3)</a:t>
            </a:r>
            <a:endParaRPr lang="en-US" sz="1050" u="sng"/>
          </a:p>
          <a:p>
            <a:pPr marL="342900" indent="-342900">
              <a:spcBef>
                <a:spcPts val="300"/>
              </a:spcBef>
              <a:spcAft>
                <a:spcPts val="0"/>
              </a:spcAft>
              <a:buFont typeface="Arial"/>
              <a:buChar char="•"/>
            </a:pPr>
            <a:r>
              <a:rPr lang="en-US" sz="900" dirty="0">
                <a:latin typeface="Arial Black"/>
                <a:cs typeface="Lucida Sans Unicode"/>
              </a:rPr>
              <a:t>Electromagnetic Compatibility</a:t>
            </a:r>
            <a:endParaRPr lang="en-US" sz="900">
              <a:latin typeface="Arial Black"/>
            </a:endParaRPr>
          </a:p>
          <a:p>
            <a:pPr marL="342900" indent="-342900">
              <a:spcBef>
                <a:spcPts val="300"/>
              </a:spcBef>
              <a:spcAft>
                <a:spcPts val="0"/>
              </a:spcAft>
              <a:buFont typeface="Arial"/>
              <a:buChar char="•"/>
            </a:pPr>
            <a:r>
              <a:rPr lang="en-US" sz="900" dirty="0">
                <a:latin typeface="Arial Black"/>
                <a:cs typeface="Lucida Sans Unicode"/>
              </a:rPr>
              <a:t>EMI Assessments/Testing </a:t>
            </a:r>
            <a:endParaRPr lang="en-US" sz="900" dirty="0">
              <a:latin typeface="Arial Black"/>
            </a:endParaRPr>
          </a:p>
          <a:p>
            <a:pPr marL="342900" indent="-342900">
              <a:spcBef>
                <a:spcPts val="300"/>
              </a:spcBef>
              <a:spcAft>
                <a:spcPts val="0"/>
              </a:spcAft>
              <a:buFont typeface="Arial" panose="020B0604020202020204" pitchFamily="34" charset="0"/>
              <a:buChar char="•"/>
            </a:pPr>
            <a:endParaRPr lang="en-US" sz="1100">
              <a:solidFill>
                <a:srgbClr val="000099"/>
              </a:solidFill>
              <a:latin typeface="Arial Black"/>
            </a:endParaRPr>
          </a:p>
          <a:p>
            <a:pPr marL="514350" indent="-514350">
              <a:buFont typeface="Arial" panose="020B0604020202020204" pitchFamily="34" charset="0"/>
              <a:buChar char="•"/>
            </a:pPr>
            <a:endParaRPr lang="en-US" kern="0">
              <a:solidFill>
                <a:srgbClr val="000099"/>
              </a:solidFill>
              <a:latin typeface="Arial Black"/>
            </a:endParaRPr>
          </a:p>
          <a:p>
            <a:pPr marL="514350" indent="-514350">
              <a:buFont typeface="Arial" panose="020B0604020202020204" pitchFamily="34" charset="0"/>
              <a:buChar char="•"/>
            </a:pPr>
            <a:endParaRPr lang="en-US" kern="0">
              <a:solidFill>
                <a:srgbClr val="000099"/>
              </a:solidFill>
            </a:endParaRPr>
          </a:p>
        </p:txBody>
      </p:sp>
      <p:sp>
        <p:nvSpPr>
          <p:cNvPr id="16" name="Subtitle 2">
            <a:extLst>
              <a:ext uri="{FF2B5EF4-FFF2-40B4-BE49-F238E27FC236}">
                <a16:creationId xmlns:a16="http://schemas.microsoft.com/office/drawing/2014/main" id="{ADEE836D-8F5A-5434-AF69-C459C18AC050}"/>
              </a:ext>
            </a:extLst>
          </p:cNvPr>
          <p:cNvSpPr txBox="1">
            <a:spLocks/>
          </p:cNvSpPr>
          <p:nvPr/>
        </p:nvSpPr>
        <p:spPr bwMode="auto">
          <a:xfrm>
            <a:off x="5208019" y="3370951"/>
            <a:ext cx="3935981" cy="1861830"/>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lvl1pPr marL="257084" indent="-257084" algn="l" rtl="0" eaLnBrk="0" fontAlgn="base" hangingPunct="0">
              <a:spcBef>
                <a:spcPct val="20000"/>
              </a:spcBef>
              <a:spcAft>
                <a:spcPct val="0"/>
              </a:spcAft>
              <a:buChar char="•"/>
              <a:defRPr sz="2100">
                <a:solidFill>
                  <a:schemeClr val="tx1"/>
                </a:solidFill>
                <a:latin typeface="Corbel" panose="020B0503020204020204" pitchFamily="34" charset="0"/>
                <a:ea typeface="+mn-ea"/>
                <a:cs typeface="Lucida Sans Unicode" pitchFamily="34" charset="0"/>
              </a:defRPr>
            </a:lvl1pPr>
            <a:lvl2pPr marL="557016" indent="-214238" algn="l" rtl="0" eaLnBrk="0" fontAlgn="base" hangingPunct="0">
              <a:spcBef>
                <a:spcPct val="20000"/>
              </a:spcBef>
              <a:spcAft>
                <a:spcPct val="0"/>
              </a:spcAft>
              <a:buChar char="–"/>
              <a:defRPr sz="1800">
                <a:solidFill>
                  <a:schemeClr val="tx1"/>
                </a:solidFill>
                <a:latin typeface="Corbel" panose="020B0503020204020204" pitchFamily="34" charset="0"/>
                <a:cs typeface="Lucida Sans Unicode" pitchFamily="34" charset="0"/>
              </a:defRPr>
            </a:lvl2pPr>
            <a:lvl3pPr marL="856947" indent="-171390" algn="l" rtl="0" eaLnBrk="0" fontAlgn="base" hangingPunct="0">
              <a:spcBef>
                <a:spcPct val="20000"/>
              </a:spcBef>
              <a:spcAft>
                <a:spcPct val="0"/>
              </a:spcAft>
              <a:buChar char="•"/>
              <a:defRPr sz="1500">
                <a:solidFill>
                  <a:schemeClr val="tx1"/>
                </a:solidFill>
                <a:latin typeface="Corbel" panose="020B0503020204020204" pitchFamily="34" charset="0"/>
                <a:cs typeface="Lucida Sans Unicode" pitchFamily="34" charset="0"/>
              </a:defRPr>
            </a:lvl3pPr>
            <a:lvl4pPr marL="1199727" indent="-171390" algn="l" rtl="0" eaLnBrk="0" fontAlgn="base" hangingPunct="0">
              <a:spcBef>
                <a:spcPct val="20000"/>
              </a:spcBef>
              <a:spcAft>
                <a:spcPct val="0"/>
              </a:spcAft>
              <a:buChar char="–"/>
              <a:defRPr sz="1350">
                <a:solidFill>
                  <a:schemeClr val="tx1"/>
                </a:solidFill>
                <a:latin typeface="Corbel" panose="020B0503020204020204" pitchFamily="34" charset="0"/>
                <a:cs typeface="Lucida Sans Unicode" pitchFamily="34" charset="0"/>
              </a:defRPr>
            </a:lvl4pPr>
            <a:lvl5pPr marL="1542508" indent="-171390" algn="l" rtl="0" eaLnBrk="0" fontAlgn="base" hangingPunct="0">
              <a:spcBef>
                <a:spcPct val="20000"/>
              </a:spcBef>
              <a:spcAft>
                <a:spcPct val="0"/>
              </a:spcAft>
              <a:buChar char="»"/>
              <a:defRPr sz="1350">
                <a:solidFill>
                  <a:schemeClr val="tx1"/>
                </a:solidFill>
                <a:latin typeface="Corbel" panose="020B0503020204020204" pitchFamily="34" charset="0"/>
                <a:cs typeface="Lucida Sans Unicode" pitchFamily="34" charset="0"/>
              </a:defRPr>
            </a:lvl5pPr>
            <a:lvl6pPr marL="1885288" indent="-171390" algn="l" rtl="0" fontAlgn="base">
              <a:spcBef>
                <a:spcPct val="20000"/>
              </a:spcBef>
              <a:spcAft>
                <a:spcPct val="0"/>
              </a:spcAft>
              <a:buChar char="»"/>
              <a:defRPr sz="1500">
                <a:solidFill>
                  <a:schemeClr val="tx1"/>
                </a:solidFill>
                <a:latin typeface="+mn-lt"/>
              </a:defRPr>
            </a:lvl6pPr>
            <a:lvl7pPr marL="2228067" indent="-171390" algn="l" rtl="0" fontAlgn="base">
              <a:spcBef>
                <a:spcPct val="20000"/>
              </a:spcBef>
              <a:spcAft>
                <a:spcPct val="0"/>
              </a:spcAft>
              <a:buChar char="»"/>
              <a:defRPr sz="1500">
                <a:solidFill>
                  <a:schemeClr val="tx1"/>
                </a:solidFill>
                <a:latin typeface="+mn-lt"/>
              </a:defRPr>
            </a:lvl7pPr>
            <a:lvl8pPr marL="2570846" indent="-171390" algn="l" rtl="0" fontAlgn="base">
              <a:spcBef>
                <a:spcPct val="20000"/>
              </a:spcBef>
              <a:spcAft>
                <a:spcPct val="0"/>
              </a:spcAft>
              <a:buChar char="»"/>
              <a:defRPr sz="1500">
                <a:solidFill>
                  <a:schemeClr val="tx1"/>
                </a:solidFill>
                <a:latin typeface="+mn-lt"/>
              </a:defRPr>
            </a:lvl8pPr>
            <a:lvl9pPr marL="2913625" indent="-171390" algn="l" rtl="0" fontAlgn="base">
              <a:spcBef>
                <a:spcPct val="20000"/>
              </a:spcBef>
              <a:spcAft>
                <a:spcPct val="0"/>
              </a:spcAft>
              <a:buChar char="»"/>
              <a:defRPr sz="1500">
                <a:solidFill>
                  <a:schemeClr val="tx1"/>
                </a:solidFill>
                <a:latin typeface="+mn-lt"/>
              </a:defRPr>
            </a:lvl9pPr>
          </a:lstStyle>
          <a:p>
            <a:pPr marL="0" indent="0">
              <a:spcBef>
                <a:spcPts val="300"/>
              </a:spcBef>
              <a:spcAft>
                <a:spcPts val="0"/>
              </a:spcAft>
              <a:buNone/>
            </a:pPr>
            <a:r>
              <a:rPr lang="en-US" sz="1050" b="1" u="sng" dirty="0">
                <a:latin typeface="Arial Black"/>
                <a:cs typeface="+mn-cs"/>
              </a:rPr>
              <a:t>COMMUNICATIONS ANTENNAS (AEA, ISEA, TDA)</a:t>
            </a:r>
            <a:endParaRPr lang="en-US" sz="1050" b="1" u="sng" kern="1200">
              <a:latin typeface="Arial Black"/>
              <a:cs typeface="Calibri"/>
            </a:endParaRPr>
          </a:p>
          <a:p>
            <a:pPr marL="342900" indent="-342900">
              <a:spcBef>
                <a:spcPts val="300"/>
              </a:spcBef>
              <a:spcAft>
                <a:spcPts val="0"/>
              </a:spcAft>
              <a:buFont typeface="Arial" panose="020B0604020202020204" pitchFamily="34" charset="0"/>
              <a:buChar char="•"/>
            </a:pPr>
            <a:r>
              <a:rPr lang="en-US" sz="900" dirty="0">
                <a:latin typeface="Arial Black"/>
                <a:cs typeface="Lucida Sans Unicode"/>
              </a:rPr>
              <a:t>Multifunction Mast (OE-538)</a:t>
            </a:r>
            <a:endParaRPr lang="en-US" sz="900">
              <a:latin typeface="Arial Black"/>
            </a:endParaRPr>
          </a:p>
          <a:p>
            <a:pPr marL="342900" indent="-342900">
              <a:spcBef>
                <a:spcPts val="300"/>
              </a:spcBef>
              <a:spcAft>
                <a:spcPts val="0"/>
              </a:spcAft>
              <a:buFont typeface="Arial" panose="020B0604020202020204" pitchFamily="34" charset="0"/>
              <a:buChar char="•"/>
            </a:pPr>
            <a:r>
              <a:rPr lang="en-US" sz="900" err="1">
                <a:latin typeface="Arial Black"/>
                <a:cs typeface="Lucida Sans Unicode"/>
              </a:rPr>
              <a:t>SubHDR</a:t>
            </a:r>
            <a:r>
              <a:rPr lang="en-US" sz="900" dirty="0">
                <a:latin typeface="Arial Black"/>
                <a:cs typeface="Lucida Sans Unicode"/>
              </a:rPr>
              <a:t> (OE-562A)</a:t>
            </a:r>
            <a:endParaRPr lang="en-US" sz="900">
              <a:latin typeface="Arial Black"/>
            </a:endParaRPr>
          </a:p>
          <a:p>
            <a:pPr marL="342900" indent="-342900">
              <a:spcBef>
                <a:spcPts val="300"/>
              </a:spcBef>
              <a:spcAft>
                <a:spcPts val="0"/>
              </a:spcAft>
              <a:buFont typeface="Arial" panose="020B0604020202020204" pitchFamily="34" charset="0"/>
              <a:buChar char="•"/>
            </a:pPr>
            <a:r>
              <a:rPr lang="en-US" sz="900" dirty="0">
                <a:latin typeface="Arial Black"/>
                <a:cs typeface="Lucida Sans Unicode"/>
              </a:rPr>
              <a:t>Periscope EHF Antenna (OE-499)</a:t>
            </a:r>
            <a:endParaRPr lang="en-US" sz="900">
              <a:latin typeface="Arial Black"/>
            </a:endParaRPr>
          </a:p>
          <a:p>
            <a:pPr marL="342900" indent="-342900">
              <a:spcBef>
                <a:spcPts val="300"/>
              </a:spcBef>
              <a:spcAft>
                <a:spcPts val="0"/>
              </a:spcAft>
              <a:buFont typeface="Arial" panose="020B0604020202020204" pitchFamily="34" charset="0"/>
              <a:buChar char="•"/>
            </a:pPr>
            <a:r>
              <a:rPr lang="en-US" sz="900" dirty="0">
                <a:latin typeface="Arial Black"/>
                <a:cs typeface="Lucida Sans Unicode"/>
              </a:rPr>
              <a:t>Submarine Antenna Technology</a:t>
            </a:r>
            <a:endParaRPr lang="en-US" sz="900">
              <a:latin typeface="Arial Black"/>
            </a:endParaRPr>
          </a:p>
          <a:p>
            <a:pPr marL="342900" indent="-342900">
              <a:spcBef>
                <a:spcPts val="300"/>
              </a:spcBef>
              <a:spcAft>
                <a:spcPts val="0"/>
              </a:spcAft>
              <a:buFont typeface="Arial" panose="020B0604020202020204" pitchFamily="34" charset="0"/>
              <a:buChar char="•"/>
            </a:pPr>
            <a:r>
              <a:rPr lang="en-US" sz="900" dirty="0">
                <a:latin typeface="Arial Black"/>
                <a:cs typeface="Lucida Sans Unicode"/>
              </a:rPr>
              <a:t>Towed Buoys/ Buoyant Cable</a:t>
            </a:r>
            <a:endParaRPr lang="en-US" sz="900">
              <a:latin typeface="Arial Black"/>
            </a:endParaRPr>
          </a:p>
          <a:p>
            <a:pPr marL="342900" indent="-342900">
              <a:spcBef>
                <a:spcPts val="300"/>
              </a:spcBef>
              <a:spcAft>
                <a:spcPts val="0"/>
              </a:spcAft>
              <a:buFont typeface="Arial" panose="020B0604020202020204" pitchFamily="34" charset="0"/>
              <a:buChar char="•"/>
            </a:pPr>
            <a:r>
              <a:rPr lang="en-US" sz="900" dirty="0">
                <a:latin typeface="Arial Black"/>
                <a:cs typeface="Lucida Sans Unicode"/>
              </a:rPr>
              <a:t>Off-Board Sensors</a:t>
            </a:r>
            <a:endParaRPr lang="en-US" sz="900">
              <a:latin typeface="Arial Black"/>
            </a:endParaRPr>
          </a:p>
          <a:p>
            <a:pPr marL="342900" indent="-342900">
              <a:spcBef>
                <a:spcPts val="300"/>
              </a:spcBef>
              <a:spcAft>
                <a:spcPts val="0"/>
              </a:spcAft>
              <a:buFont typeface="Arial" panose="020B0604020202020204" pitchFamily="34" charset="0"/>
              <a:buChar char="•"/>
            </a:pPr>
            <a:r>
              <a:rPr lang="en-US" sz="900" dirty="0">
                <a:latin typeface="Arial Black"/>
                <a:cs typeface="Lucida Sans Unicode"/>
              </a:rPr>
              <a:t>Special Projects</a:t>
            </a:r>
          </a:p>
          <a:p>
            <a:pPr marL="342900" indent="-342900">
              <a:spcBef>
                <a:spcPts val="300"/>
              </a:spcBef>
              <a:spcAft>
                <a:spcPts val="0"/>
              </a:spcAft>
              <a:buFont typeface="Arial" panose="020B0604020202020204" pitchFamily="34" charset="0"/>
              <a:buChar char="•"/>
            </a:pPr>
            <a:r>
              <a:rPr lang="en-US" sz="900" dirty="0">
                <a:latin typeface="Arial Black"/>
                <a:cs typeface="Lucida Sans Unicode"/>
              </a:rPr>
              <a:t>Expendable/Tethered Buoys</a:t>
            </a:r>
            <a:endParaRPr lang="en-US" sz="900">
              <a:latin typeface="Arial Black"/>
            </a:endParaRPr>
          </a:p>
          <a:p>
            <a:pPr marL="514350" indent="-514350">
              <a:buFont typeface="Arial" panose="020B0604020202020204" pitchFamily="34" charset="0"/>
              <a:buChar char="•"/>
            </a:pPr>
            <a:endParaRPr lang="en-US" kern="0" dirty="0">
              <a:solidFill>
                <a:srgbClr val="000099"/>
              </a:solidFill>
              <a:latin typeface="Arial Black"/>
            </a:endParaRPr>
          </a:p>
          <a:p>
            <a:pPr marL="514350" indent="-514350">
              <a:buFont typeface="Arial" panose="020B0604020202020204" pitchFamily="34" charset="0"/>
              <a:buChar char="•"/>
            </a:pPr>
            <a:endParaRPr lang="en-US" kern="0" dirty="0">
              <a:solidFill>
                <a:srgbClr val="000099"/>
              </a:solidFill>
            </a:endParaRPr>
          </a:p>
        </p:txBody>
      </p:sp>
      <p:pic>
        <p:nvPicPr>
          <p:cNvPr id="17" name="Picture 17">
            <a:extLst>
              <a:ext uri="{FF2B5EF4-FFF2-40B4-BE49-F238E27FC236}">
                <a16:creationId xmlns:a16="http://schemas.microsoft.com/office/drawing/2014/main" id="{789CE976-F830-28F6-B58E-433EB34786D7}"/>
              </a:ext>
            </a:extLst>
          </p:cNvPr>
          <p:cNvPicPr>
            <a:picLocks noChangeAspect="1"/>
          </p:cNvPicPr>
          <p:nvPr/>
        </p:nvPicPr>
        <p:blipFill>
          <a:blip r:embed="rId7"/>
          <a:stretch>
            <a:fillRect/>
          </a:stretch>
        </p:blipFill>
        <p:spPr>
          <a:xfrm>
            <a:off x="3146337" y="5280250"/>
            <a:ext cx="991027" cy="1242658"/>
          </a:xfrm>
          <a:prstGeom prst="rect">
            <a:avLst/>
          </a:prstGeom>
        </p:spPr>
      </p:pic>
      <p:pic>
        <p:nvPicPr>
          <p:cNvPr id="18" name="Picture 18">
            <a:extLst>
              <a:ext uri="{FF2B5EF4-FFF2-40B4-BE49-F238E27FC236}">
                <a16:creationId xmlns:a16="http://schemas.microsoft.com/office/drawing/2014/main" id="{4A343897-D6C5-AB0B-043A-7A345755AD3D}"/>
              </a:ext>
            </a:extLst>
          </p:cNvPr>
          <p:cNvPicPr>
            <a:picLocks noChangeAspect="1"/>
          </p:cNvPicPr>
          <p:nvPr/>
        </p:nvPicPr>
        <p:blipFill>
          <a:blip r:embed="rId8"/>
          <a:stretch>
            <a:fillRect/>
          </a:stretch>
        </p:blipFill>
        <p:spPr>
          <a:xfrm>
            <a:off x="4141040" y="5334443"/>
            <a:ext cx="1504950" cy="1038225"/>
          </a:xfrm>
          <a:prstGeom prst="rect">
            <a:avLst/>
          </a:prstGeom>
        </p:spPr>
      </p:pic>
      <p:pic>
        <p:nvPicPr>
          <p:cNvPr id="19" name="Picture 19">
            <a:extLst>
              <a:ext uri="{FF2B5EF4-FFF2-40B4-BE49-F238E27FC236}">
                <a16:creationId xmlns:a16="http://schemas.microsoft.com/office/drawing/2014/main" id="{C321138A-85C5-9A24-507F-3326693FA57E}"/>
              </a:ext>
            </a:extLst>
          </p:cNvPr>
          <p:cNvPicPr>
            <a:picLocks noChangeAspect="1"/>
          </p:cNvPicPr>
          <p:nvPr/>
        </p:nvPicPr>
        <p:blipFill>
          <a:blip r:embed="rId9"/>
          <a:stretch>
            <a:fillRect/>
          </a:stretch>
        </p:blipFill>
        <p:spPr>
          <a:xfrm>
            <a:off x="7950504" y="3659329"/>
            <a:ext cx="1033541" cy="1511977"/>
          </a:xfrm>
          <a:prstGeom prst="rect">
            <a:avLst/>
          </a:prstGeom>
        </p:spPr>
      </p:pic>
      <p:sp>
        <p:nvSpPr>
          <p:cNvPr id="20" name="Subtitle 2">
            <a:extLst>
              <a:ext uri="{FF2B5EF4-FFF2-40B4-BE49-F238E27FC236}">
                <a16:creationId xmlns:a16="http://schemas.microsoft.com/office/drawing/2014/main" id="{14F11B78-A7B1-1959-17B0-5C3578FB4E00}"/>
              </a:ext>
            </a:extLst>
          </p:cNvPr>
          <p:cNvSpPr txBox="1">
            <a:spLocks/>
          </p:cNvSpPr>
          <p:nvPr/>
        </p:nvSpPr>
        <p:spPr bwMode="auto">
          <a:xfrm>
            <a:off x="6531270" y="1006742"/>
            <a:ext cx="2612805" cy="2222359"/>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lvl1pPr marL="257084" indent="-257084" algn="l" rtl="0" eaLnBrk="0" fontAlgn="base" hangingPunct="0">
              <a:spcBef>
                <a:spcPct val="20000"/>
              </a:spcBef>
              <a:spcAft>
                <a:spcPct val="0"/>
              </a:spcAft>
              <a:buChar char="•"/>
              <a:defRPr sz="2100">
                <a:solidFill>
                  <a:schemeClr val="tx1"/>
                </a:solidFill>
                <a:latin typeface="Corbel" panose="020B0503020204020204" pitchFamily="34" charset="0"/>
                <a:ea typeface="+mn-ea"/>
                <a:cs typeface="Lucida Sans Unicode" pitchFamily="34" charset="0"/>
              </a:defRPr>
            </a:lvl1pPr>
            <a:lvl2pPr marL="557016" indent="-214238" algn="l" rtl="0" eaLnBrk="0" fontAlgn="base" hangingPunct="0">
              <a:spcBef>
                <a:spcPct val="20000"/>
              </a:spcBef>
              <a:spcAft>
                <a:spcPct val="0"/>
              </a:spcAft>
              <a:buChar char="–"/>
              <a:defRPr sz="1800">
                <a:solidFill>
                  <a:schemeClr val="tx1"/>
                </a:solidFill>
                <a:latin typeface="Corbel" panose="020B0503020204020204" pitchFamily="34" charset="0"/>
                <a:cs typeface="Lucida Sans Unicode" pitchFamily="34" charset="0"/>
              </a:defRPr>
            </a:lvl2pPr>
            <a:lvl3pPr marL="856947" indent="-171390" algn="l" rtl="0" eaLnBrk="0" fontAlgn="base" hangingPunct="0">
              <a:spcBef>
                <a:spcPct val="20000"/>
              </a:spcBef>
              <a:spcAft>
                <a:spcPct val="0"/>
              </a:spcAft>
              <a:buChar char="•"/>
              <a:defRPr sz="1500">
                <a:solidFill>
                  <a:schemeClr val="tx1"/>
                </a:solidFill>
                <a:latin typeface="Corbel" panose="020B0503020204020204" pitchFamily="34" charset="0"/>
                <a:cs typeface="Lucida Sans Unicode" pitchFamily="34" charset="0"/>
              </a:defRPr>
            </a:lvl3pPr>
            <a:lvl4pPr marL="1199727" indent="-171390" algn="l" rtl="0" eaLnBrk="0" fontAlgn="base" hangingPunct="0">
              <a:spcBef>
                <a:spcPct val="20000"/>
              </a:spcBef>
              <a:spcAft>
                <a:spcPct val="0"/>
              </a:spcAft>
              <a:buChar char="–"/>
              <a:defRPr sz="1350">
                <a:solidFill>
                  <a:schemeClr val="tx1"/>
                </a:solidFill>
                <a:latin typeface="Corbel" panose="020B0503020204020204" pitchFamily="34" charset="0"/>
                <a:cs typeface="Lucida Sans Unicode" pitchFamily="34" charset="0"/>
              </a:defRPr>
            </a:lvl4pPr>
            <a:lvl5pPr marL="1542508" indent="-171390" algn="l" rtl="0" eaLnBrk="0" fontAlgn="base" hangingPunct="0">
              <a:spcBef>
                <a:spcPct val="20000"/>
              </a:spcBef>
              <a:spcAft>
                <a:spcPct val="0"/>
              </a:spcAft>
              <a:buChar char="»"/>
              <a:defRPr sz="1350">
                <a:solidFill>
                  <a:schemeClr val="tx1"/>
                </a:solidFill>
                <a:latin typeface="Corbel" panose="020B0503020204020204" pitchFamily="34" charset="0"/>
                <a:cs typeface="Lucida Sans Unicode" pitchFamily="34" charset="0"/>
              </a:defRPr>
            </a:lvl5pPr>
            <a:lvl6pPr marL="1885288" indent="-171390" algn="l" rtl="0" fontAlgn="base">
              <a:spcBef>
                <a:spcPct val="20000"/>
              </a:spcBef>
              <a:spcAft>
                <a:spcPct val="0"/>
              </a:spcAft>
              <a:buChar char="»"/>
              <a:defRPr sz="1500">
                <a:solidFill>
                  <a:schemeClr val="tx1"/>
                </a:solidFill>
                <a:latin typeface="+mn-lt"/>
              </a:defRPr>
            </a:lvl6pPr>
            <a:lvl7pPr marL="2228067" indent="-171390" algn="l" rtl="0" fontAlgn="base">
              <a:spcBef>
                <a:spcPct val="20000"/>
              </a:spcBef>
              <a:spcAft>
                <a:spcPct val="0"/>
              </a:spcAft>
              <a:buChar char="»"/>
              <a:defRPr sz="1500">
                <a:solidFill>
                  <a:schemeClr val="tx1"/>
                </a:solidFill>
                <a:latin typeface="+mn-lt"/>
              </a:defRPr>
            </a:lvl7pPr>
            <a:lvl8pPr marL="2570846" indent="-171390" algn="l" rtl="0" fontAlgn="base">
              <a:spcBef>
                <a:spcPct val="20000"/>
              </a:spcBef>
              <a:spcAft>
                <a:spcPct val="0"/>
              </a:spcAft>
              <a:buChar char="»"/>
              <a:defRPr sz="1500">
                <a:solidFill>
                  <a:schemeClr val="tx1"/>
                </a:solidFill>
                <a:latin typeface="+mn-lt"/>
              </a:defRPr>
            </a:lvl8pPr>
            <a:lvl9pPr marL="2913625" indent="-171390" algn="l" rtl="0" fontAlgn="base">
              <a:spcBef>
                <a:spcPct val="20000"/>
              </a:spcBef>
              <a:spcAft>
                <a:spcPct val="0"/>
              </a:spcAft>
              <a:buChar char="»"/>
              <a:defRPr sz="1500">
                <a:solidFill>
                  <a:schemeClr val="tx1"/>
                </a:solidFill>
                <a:latin typeface="+mn-lt"/>
              </a:defRPr>
            </a:lvl9pPr>
          </a:lstStyle>
          <a:p>
            <a:pPr marL="0" indent="0" algn="ctr">
              <a:spcBef>
                <a:spcPts val="300"/>
              </a:spcBef>
              <a:spcAft>
                <a:spcPts val="0"/>
              </a:spcAft>
              <a:buNone/>
            </a:pPr>
            <a:r>
              <a:rPr lang="en-US" sz="1050" b="1" u="sng" dirty="0">
                <a:latin typeface="Arial Black"/>
                <a:cs typeface="Lucida Sans Unicode"/>
              </a:rPr>
              <a:t>ELECTRONIC WARFARE (AEA, TDA,  ISEA, ATD)</a:t>
            </a:r>
            <a:endParaRPr lang="en-US" sz="1050" b="1" u="sng" dirty="0">
              <a:latin typeface="Arial Black"/>
            </a:endParaRPr>
          </a:p>
          <a:p>
            <a:pPr marL="342900" indent="-342900">
              <a:spcBef>
                <a:spcPts val="300"/>
              </a:spcBef>
              <a:spcAft>
                <a:spcPts val="0"/>
              </a:spcAft>
              <a:buFont typeface="Arial" panose="020B0604020202020204" pitchFamily="34" charset="0"/>
              <a:buChar char="•"/>
            </a:pPr>
            <a:r>
              <a:rPr lang="en-US" sz="900" dirty="0">
                <a:latin typeface="Arial Black"/>
                <a:cs typeface="Lucida Sans Unicode"/>
              </a:rPr>
              <a:t>AN/BLQ-10</a:t>
            </a:r>
            <a:endParaRPr lang="en-US" sz="900">
              <a:latin typeface="Arial Black"/>
            </a:endParaRPr>
          </a:p>
          <a:p>
            <a:pPr marL="342900" indent="-342900">
              <a:spcBef>
                <a:spcPts val="300"/>
              </a:spcBef>
              <a:spcAft>
                <a:spcPts val="0"/>
              </a:spcAft>
              <a:buFont typeface="Arial" panose="020B0604020202020204" pitchFamily="34" charset="0"/>
              <a:buChar char="•"/>
            </a:pPr>
            <a:r>
              <a:rPr lang="en-US" sz="900" dirty="0">
                <a:latin typeface="Arial Black"/>
                <a:cs typeface="Lucida Sans Unicode"/>
              </a:rPr>
              <a:t>RADAR</a:t>
            </a:r>
          </a:p>
          <a:p>
            <a:pPr marL="342900" indent="-342900">
              <a:spcBef>
                <a:spcPts val="300"/>
              </a:spcBef>
              <a:spcAft>
                <a:spcPts val="0"/>
              </a:spcAft>
              <a:buFont typeface="Arial" panose="020B0604020202020204" pitchFamily="34" charset="0"/>
              <a:buChar char="•"/>
            </a:pPr>
            <a:r>
              <a:rPr lang="en-US" sz="900" dirty="0">
                <a:latin typeface="Arial Black"/>
                <a:cs typeface="Lucida Sans Unicode"/>
              </a:rPr>
              <a:t>Surveillance Sensors</a:t>
            </a:r>
          </a:p>
          <a:p>
            <a:pPr marL="342900" indent="-342900">
              <a:spcBef>
                <a:spcPts val="300"/>
              </a:spcBef>
              <a:spcAft>
                <a:spcPts val="0"/>
              </a:spcAft>
              <a:buFont typeface="Arial" panose="020B0604020202020204" pitchFamily="34" charset="0"/>
              <a:buChar char="•"/>
            </a:pPr>
            <a:r>
              <a:rPr lang="en-US" sz="900" dirty="0">
                <a:latin typeface="Arial Black"/>
                <a:cs typeface="Lucida Sans Unicode"/>
              </a:rPr>
              <a:t>Signature Reduction</a:t>
            </a:r>
          </a:p>
          <a:p>
            <a:pPr marL="342900" indent="-342900">
              <a:spcBef>
                <a:spcPts val="300"/>
              </a:spcBef>
              <a:spcAft>
                <a:spcPts val="0"/>
              </a:spcAft>
              <a:buFont typeface="Arial" panose="020B0604020202020204" pitchFamily="34" charset="0"/>
              <a:buChar char="•"/>
            </a:pPr>
            <a:r>
              <a:rPr lang="en-US" sz="900" dirty="0">
                <a:latin typeface="Arial Black"/>
                <a:cs typeface="Lucida Sans Unicode"/>
              </a:rPr>
              <a:t>Periscope &amp; Imaging Mast Automatic Direction Finders</a:t>
            </a:r>
          </a:p>
          <a:p>
            <a:pPr marL="342900" indent="-342900">
              <a:spcBef>
                <a:spcPts val="300"/>
              </a:spcBef>
              <a:spcAft>
                <a:spcPts val="0"/>
              </a:spcAft>
              <a:buFont typeface="Arial" panose="020B0604020202020204" pitchFamily="34" charset="0"/>
              <a:buChar char="•"/>
            </a:pPr>
            <a:r>
              <a:rPr lang="en-US" sz="900" err="1">
                <a:latin typeface="Arial Black"/>
                <a:cs typeface="Lucida Sans Unicode"/>
              </a:rPr>
              <a:t>UxS</a:t>
            </a:r>
            <a:r>
              <a:rPr lang="en-US" sz="900" dirty="0">
                <a:latin typeface="Arial Black"/>
                <a:cs typeface="Lucida Sans Unicode"/>
              </a:rPr>
              <a:t> Sensors</a:t>
            </a:r>
          </a:p>
          <a:p>
            <a:pPr marL="342900" indent="-342900">
              <a:spcBef>
                <a:spcPts val="300"/>
              </a:spcBef>
              <a:spcAft>
                <a:spcPts val="0"/>
              </a:spcAft>
              <a:buFont typeface="Arial" panose="020B0604020202020204" pitchFamily="34" charset="0"/>
              <a:buChar char="•"/>
            </a:pPr>
            <a:r>
              <a:rPr lang="en-US" sz="900" dirty="0">
                <a:latin typeface="Arial Black"/>
                <a:cs typeface="Lucida Sans Unicode"/>
              </a:rPr>
              <a:t>Information Warfare</a:t>
            </a:r>
          </a:p>
          <a:p>
            <a:pPr marL="342900" indent="-342900">
              <a:spcBef>
                <a:spcPts val="300"/>
              </a:spcBef>
              <a:spcAft>
                <a:spcPts val="0"/>
              </a:spcAft>
              <a:buFont typeface="Arial" panose="020B0604020202020204" pitchFamily="34" charset="0"/>
              <a:buChar char="•"/>
            </a:pPr>
            <a:r>
              <a:rPr lang="en-US" sz="900" dirty="0">
                <a:latin typeface="Arial Black"/>
                <a:cs typeface="Lucida Sans Unicode"/>
              </a:rPr>
              <a:t>Special Projects</a:t>
            </a:r>
            <a:endParaRPr lang="en-US" sz="900" dirty="0">
              <a:latin typeface="Arial Black"/>
            </a:endParaRPr>
          </a:p>
          <a:p>
            <a:pPr marL="342900" indent="-342900">
              <a:spcBef>
                <a:spcPts val="300"/>
              </a:spcBef>
              <a:spcAft>
                <a:spcPts val="0"/>
              </a:spcAft>
              <a:buFont typeface="Arial" panose="020B0604020202020204" pitchFamily="34" charset="0"/>
              <a:buChar char="•"/>
            </a:pPr>
            <a:r>
              <a:rPr lang="en-US" sz="900" dirty="0">
                <a:solidFill>
                  <a:srgbClr val="000000"/>
                </a:solidFill>
                <a:latin typeface="Arial Black"/>
                <a:cs typeface="Lucida Sans Unicode"/>
              </a:rPr>
              <a:t>Advanced Development</a:t>
            </a:r>
          </a:p>
          <a:p>
            <a:pPr marL="514350" indent="-514350">
              <a:buFont typeface="Arial" panose="020B0604020202020204" pitchFamily="34" charset="0"/>
              <a:buChar char="•"/>
            </a:pPr>
            <a:endParaRPr lang="en-US" kern="0" dirty="0">
              <a:solidFill>
                <a:srgbClr val="000099"/>
              </a:solidFill>
              <a:latin typeface="Arial Black"/>
            </a:endParaRPr>
          </a:p>
          <a:p>
            <a:pPr marL="514350" indent="-514350">
              <a:buFont typeface="Arial" panose="020B0604020202020204" pitchFamily="34" charset="0"/>
              <a:buChar char="•"/>
            </a:pPr>
            <a:endParaRPr lang="en-US" kern="0" dirty="0">
              <a:solidFill>
                <a:srgbClr val="000099"/>
              </a:solidFill>
            </a:endParaRPr>
          </a:p>
        </p:txBody>
      </p:sp>
      <p:pic>
        <p:nvPicPr>
          <p:cNvPr id="21" name="Picture 21">
            <a:extLst>
              <a:ext uri="{FF2B5EF4-FFF2-40B4-BE49-F238E27FC236}">
                <a16:creationId xmlns:a16="http://schemas.microsoft.com/office/drawing/2014/main" id="{F478279B-57F8-D35E-7D93-D4AD601CBE3E}"/>
              </a:ext>
            </a:extLst>
          </p:cNvPr>
          <p:cNvPicPr>
            <a:picLocks noChangeAspect="1"/>
          </p:cNvPicPr>
          <p:nvPr/>
        </p:nvPicPr>
        <p:blipFill>
          <a:blip r:embed="rId10"/>
          <a:stretch>
            <a:fillRect/>
          </a:stretch>
        </p:blipFill>
        <p:spPr>
          <a:xfrm>
            <a:off x="4725847" y="1211840"/>
            <a:ext cx="1689829" cy="1088662"/>
          </a:xfrm>
          <a:prstGeom prst="rect">
            <a:avLst/>
          </a:prstGeom>
        </p:spPr>
      </p:pic>
      <p:pic>
        <p:nvPicPr>
          <p:cNvPr id="22" name="Picture 22">
            <a:extLst>
              <a:ext uri="{FF2B5EF4-FFF2-40B4-BE49-F238E27FC236}">
                <a16:creationId xmlns:a16="http://schemas.microsoft.com/office/drawing/2014/main" id="{B4686562-C460-19CD-3A43-E1C9A0050DD8}"/>
              </a:ext>
            </a:extLst>
          </p:cNvPr>
          <p:cNvPicPr>
            <a:picLocks noChangeAspect="1"/>
          </p:cNvPicPr>
          <p:nvPr/>
        </p:nvPicPr>
        <p:blipFill>
          <a:blip r:embed="rId11"/>
          <a:stretch>
            <a:fillRect/>
          </a:stretch>
        </p:blipFill>
        <p:spPr>
          <a:xfrm>
            <a:off x="5563206" y="1956852"/>
            <a:ext cx="910185" cy="1197496"/>
          </a:xfrm>
          <a:prstGeom prst="rect">
            <a:avLst/>
          </a:prstGeom>
        </p:spPr>
      </p:pic>
      <p:pic>
        <p:nvPicPr>
          <p:cNvPr id="4" name="Picture 3">
            <a:extLst>
              <a:ext uri="{FF2B5EF4-FFF2-40B4-BE49-F238E27FC236}">
                <a16:creationId xmlns:a16="http://schemas.microsoft.com/office/drawing/2014/main" id="{E990AABB-5CA6-8A28-6509-07AFB158D55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6" name="Slide Number Placeholder 1">
            <a:extLst>
              <a:ext uri="{FF2B5EF4-FFF2-40B4-BE49-F238E27FC236}">
                <a16:creationId xmlns:a16="http://schemas.microsoft.com/office/drawing/2014/main" id="{BC05E26B-658D-C64D-0238-50AF08F950F5}"/>
              </a:ext>
            </a:extLst>
          </p:cNvPr>
          <p:cNvSpPr txBox="1">
            <a:spLocks/>
          </p:cNvSpPr>
          <p:nvPr/>
        </p:nvSpPr>
        <p:spPr>
          <a:xfrm>
            <a:off x="8676560" y="6518990"/>
            <a:ext cx="389735" cy="365125"/>
          </a:xfrm>
          <a:prstGeom prst="rect">
            <a:avLst/>
          </a:prstGeom>
        </p:spPr>
        <p:txBody>
          <a:bodyPr lIns="91440" tIns="45720" rIns="91440" bIns="45720" anchor="t"/>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6933" algn="l" rtl="0" fontAlgn="base">
              <a:spcBef>
                <a:spcPct val="0"/>
              </a:spcBef>
              <a:spcAft>
                <a:spcPct val="0"/>
              </a:spcAft>
              <a:defRPr kern="1200">
                <a:solidFill>
                  <a:schemeClr val="tx1"/>
                </a:solidFill>
                <a:latin typeface="Arial" charset="0"/>
                <a:ea typeface="+mn-ea"/>
                <a:cs typeface="+mn-cs"/>
              </a:defRPr>
            </a:lvl2pPr>
            <a:lvl3pPr marL="913865" algn="l" rtl="0" fontAlgn="base">
              <a:spcBef>
                <a:spcPct val="0"/>
              </a:spcBef>
              <a:spcAft>
                <a:spcPct val="0"/>
              </a:spcAft>
              <a:defRPr kern="1200">
                <a:solidFill>
                  <a:schemeClr val="tx1"/>
                </a:solidFill>
                <a:latin typeface="Arial" charset="0"/>
                <a:ea typeface="+mn-ea"/>
                <a:cs typeface="+mn-cs"/>
              </a:defRPr>
            </a:lvl3pPr>
            <a:lvl4pPr marL="1370799" algn="l" rtl="0" fontAlgn="base">
              <a:spcBef>
                <a:spcPct val="0"/>
              </a:spcBef>
              <a:spcAft>
                <a:spcPct val="0"/>
              </a:spcAft>
              <a:defRPr kern="1200">
                <a:solidFill>
                  <a:schemeClr val="tx1"/>
                </a:solidFill>
                <a:latin typeface="Arial" charset="0"/>
                <a:ea typeface="+mn-ea"/>
                <a:cs typeface="+mn-cs"/>
              </a:defRPr>
            </a:lvl4pPr>
            <a:lvl5pPr marL="1827731" algn="l" rtl="0" fontAlgn="base">
              <a:spcBef>
                <a:spcPct val="0"/>
              </a:spcBef>
              <a:spcAft>
                <a:spcPct val="0"/>
              </a:spcAft>
              <a:defRPr kern="1200">
                <a:solidFill>
                  <a:schemeClr val="tx1"/>
                </a:solidFill>
                <a:latin typeface="Arial" charset="0"/>
                <a:ea typeface="+mn-ea"/>
                <a:cs typeface="+mn-cs"/>
              </a:defRPr>
            </a:lvl5pPr>
            <a:lvl6pPr marL="2284665" algn="l" defTabSz="913865" rtl="0" eaLnBrk="1" latinLnBrk="0" hangingPunct="1">
              <a:defRPr kern="1200">
                <a:solidFill>
                  <a:schemeClr val="tx1"/>
                </a:solidFill>
                <a:latin typeface="Arial" charset="0"/>
                <a:ea typeface="+mn-ea"/>
                <a:cs typeface="+mn-cs"/>
              </a:defRPr>
            </a:lvl6pPr>
            <a:lvl7pPr marL="2741596" algn="l" defTabSz="913865" rtl="0" eaLnBrk="1" latinLnBrk="0" hangingPunct="1">
              <a:defRPr kern="1200">
                <a:solidFill>
                  <a:schemeClr val="tx1"/>
                </a:solidFill>
                <a:latin typeface="Arial" charset="0"/>
                <a:ea typeface="+mn-ea"/>
                <a:cs typeface="+mn-cs"/>
              </a:defRPr>
            </a:lvl7pPr>
            <a:lvl8pPr marL="3198530" algn="l" defTabSz="913865" rtl="0" eaLnBrk="1" latinLnBrk="0" hangingPunct="1">
              <a:defRPr kern="1200">
                <a:solidFill>
                  <a:schemeClr val="tx1"/>
                </a:solidFill>
                <a:latin typeface="Arial" charset="0"/>
                <a:ea typeface="+mn-ea"/>
                <a:cs typeface="+mn-cs"/>
              </a:defRPr>
            </a:lvl8pPr>
            <a:lvl9pPr marL="3655460" algn="l" defTabSz="913865" rtl="0" eaLnBrk="1" latinLnBrk="0" hangingPunct="1">
              <a:defRPr kern="1200">
                <a:solidFill>
                  <a:schemeClr val="tx1"/>
                </a:solidFill>
                <a:latin typeface="Arial" charset="0"/>
                <a:ea typeface="+mn-ea"/>
                <a:cs typeface="+mn-cs"/>
              </a:defRPr>
            </a:lvl9pPr>
          </a:lstStyle>
          <a:p>
            <a:fld id="{CDC87B67-0850-476E-AA78-9A273902E860}" type="slidenum">
              <a:rPr lang="en-US" sz="1200" dirty="0">
                <a:solidFill>
                  <a:schemeClr val="bg1">
                    <a:lumMod val="65000"/>
                  </a:schemeClr>
                </a:solidFill>
                <a:latin typeface="Calibri"/>
                <a:cs typeface="Arial"/>
              </a:rPr>
              <a:pPr/>
              <a:t>3</a:t>
            </a:fld>
            <a:endParaRPr lang="en-US" sz="1200" dirty="0">
              <a:solidFill>
                <a:schemeClr val="bg1">
                  <a:lumMod val="65000"/>
                </a:schemeClr>
              </a:solidFill>
              <a:latin typeface="Calibri"/>
              <a:cs typeface="Arial"/>
            </a:endParaRPr>
          </a:p>
        </p:txBody>
      </p:sp>
    </p:spTree>
    <p:extLst>
      <p:ext uri="{BB962C8B-B14F-4D97-AF65-F5344CB8AC3E}">
        <p14:creationId xmlns:p14="http://schemas.microsoft.com/office/powerpoint/2010/main" val="2119014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DD9826B-E466-5735-81E0-4FD5B417C641}"/>
              </a:ext>
            </a:extLst>
          </p:cNvPr>
          <p:cNvPicPr>
            <a:picLocks noChangeAspect="1"/>
          </p:cNvPicPr>
          <p:nvPr/>
        </p:nvPicPr>
        <p:blipFill>
          <a:blip r:embed="rId3"/>
          <a:stretch>
            <a:fillRect/>
          </a:stretch>
        </p:blipFill>
        <p:spPr>
          <a:xfrm>
            <a:off x="2917724" y="3328173"/>
            <a:ext cx="1441737" cy="1637226"/>
          </a:xfrm>
          <a:prstGeom prst="rect">
            <a:avLst/>
          </a:prstGeom>
        </p:spPr>
      </p:pic>
      <p:pic>
        <p:nvPicPr>
          <p:cNvPr id="24" name="Picture 23"/>
          <p:cNvPicPr>
            <a:picLocks noChangeAspect="1" noChangeArrowheads="1"/>
          </p:cNvPicPr>
          <p:nvPr/>
        </p:nvPicPr>
        <p:blipFill rotWithShape="1">
          <a:blip r:embed="rId4" cstate="print"/>
          <a:srcRect l="7277" r="6457" b="26221"/>
          <a:stretch/>
        </p:blipFill>
        <p:spPr bwMode="auto">
          <a:xfrm>
            <a:off x="160999" y="3831302"/>
            <a:ext cx="2360809" cy="1514481"/>
          </a:xfrm>
          <a:prstGeom prst="rect">
            <a:avLst/>
          </a:prstGeom>
          <a:noFill/>
          <a:ln w="9525">
            <a:solidFill>
              <a:schemeClr val="tx1"/>
            </a:solidFill>
            <a:miter lim="800000"/>
            <a:headEnd/>
            <a:tailEnd/>
          </a:ln>
        </p:spPr>
      </p:pic>
      <p:sp>
        <p:nvSpPr>
          <p:cNvPr id="2" name="Title 1"/>
          <p:cNvSpPr>
            <a:spLocks noGrp="1"/>
          </p:cNvSpPr>
          <p:nvPr>
            <p:ph type="title"/>
          </p:nvPr>
        </p:nvSpPr>
        <p:spPr>
          <a:xfrm>
            <a:off x="732938" y="59932"/>
            <a:ext cx="8229600" cy="756456"/>
          </a:xfrm>
        </p:spPr>
        <p:txBody>
          <a:bodyPr>
            <a:normAutofit/>
          </a:bodyPr>
          <a:lstStyle/>
          <a:p>
            <a:pPr lvl="2">
              <a:lnSpc>
                <a:spcPct val="80000"/>
              </a:lnSpc>
            </a:pPr>
            <a:r>
              <a:rPr lang="en-US" sz="2800" b="1" kern="1200" dirty="0">
                <a:latin typeface="Arial Black"/>
                <a:ea typeface="+mj-ea"/>
                <a:cs typeface="Arial"/>
              </a:rPr>
              <a:t>Major Facilities</a:t>
            </a:r>
          </a:p>
        </p:txBody>
      </p:sp>
      <p:pic>
        <p:nvPicPr>
          <p:cNvPr id="27" name="Picture 5" descr="large 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4187" y="3829691"/>
            <a:ext cx="1865312" cy="13985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8" descr="ELF la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9389" y="5269230"/>
            <a:ext cx="1763713" cy="1373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 name="Picture 15" descr="LBSR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598" y="5434483"/>
            <a:ext cx="1719262" cy="137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 name="Picture 16" descr="ESM la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75778" y="5297400"/>
            <a:ext cx="1719263" cy="1401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 name="Picture 9" descr="compact ran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5582" y="3768336"/>
            <a:ext cx="1865312" cy="13985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 name="Rectangle 11"/>
          <p:cNvSpPr>
            <a:spLocks noChangeArrowheads="1"/>
          </p:cNvSpPr>
          <p:nvPr/>
        </p:nvSpPr>
        <p:spPr bwMode="auto">
          <a:xfrm>
            <a:off x="3314336" y="920868"/>
            <a:ext cx="2739628" cy="30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7547" tIns="28774" rIns="57547" bIns="28774">
            <a:spAutoFit/>
          </a:bodyPr>
          <a:lstStyle>
            <a:lvl1pPr defTabSz="571500">
              <a:spcBef>
                <a:spcPct val="20000"/>
              </a:spcBef>
              <a:buClr>
                <a:srgbClr val="FF0000"/>
              </a:buClr>
              <a:buFont typeface="Wingdings" pitchFamily="2" charset="2"/>
              <a:buChar char="§"/>
              <a:defRPr sz="2000" b="1">
                <a:solidFill>
                  <a:schemeClr val="tx1"/>
                </a:solidFill>
                <a:latin typeface="Arial" charset="0"/>
              </a:defRPr>
            </a:lvl1pPr>
            <a:lvl2pPr marL="742950" indent="-285750" defTabSz="571500">
              <a:spcBef>
                <a:spcPct val="20000"/>
              </a:spcBef>
              <a:buClr>
                <a:schemeClr val="tx1"/>
              </a:buClr>
              <a:buChar char="–"/>
              <a:defRPr b="1" i="1">
                <a:solidFill>
                  <a:schemeClr val="tx1"/>
                </a:solidFill>
                <a:latin typeface="Arial" charset="0"/>
              </a:defRPr>
            </a:lvl2pPr>
            <a:lvl3pPr marL="1143000" indent="-228600" defTabSz="571500">
              <a:spcBef>
                <a:spcPct val="20000"/>
              </a:spcBef>
              <a:buClr>
                <a:schemeClr val="tx1"/>
              </a:buClr>
              <a:buFont typeface="Wingdings" pitchFamily="2" charset="2"/>
              <a:buChar char="§"/>
              <a:defRPr sz="1600" b="1">
                <a:solidFill>
                  <a:schemeClr val="tx1"/>
                </a:solidFill>
                <a:latin typeface="Arial" charset="0"/>
              </a:defRPr>
            </a:lvl3pPr>
            <a:lvl4pPr marL="1600200" indent="-228600" defTabSz="571500">
              <a:spcBef>
                <a:spcPct val="20000"/>
              </a:spcBef>
              <a:buClr>
                <a:schemeClr val="tx1"/>
              </a:buClr>
              <a:buChar char="–"/>
              <a:defRPr sz="1400" b="1">
                <a:solidFill>
                  <a:schemeClr val="tx1"/>
                </a:solidFill>
                <a:latin typeface="Arial" charset="0"/>
              </a:defRPr>
            </a:lvl4pPr>
            <a:lvl5pPr marL="2057400" indent="-228600" defTabSz="571500">
              <a:spcBef>
                <a:spcPct val="20000"/>
              </a:spcBef>
              <a:buClr>
                <a:schemeClr val="tx1"/>
              </a:buClr>
              <a:buFont typeface="Wingdings" pitchFamily="2" charset="2"/>
              <a:buChar char="§"/>
              <a:defRPr sz="1400" b="1">
                <a:solidFill>
                  <a:schemeClr val="tx1"/>
                </a:solidFill>
                <a:latin typeface="Arial" charset="0"/>
              </a:defRPr>
            </a:lvl5pPr>
            <a:lvl6pPr marL="2514600" indent="-228600" defTabSz="5715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6pPr>
            <a:lvl7pPr marL="2971800" indent="-228600" defTabSz="5715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7pPr>
            <a:lvl8pPr marL="3429000" indent="-228600" defTabSz="5715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8pPr>
            <a:lvl9pPr marL="3886200" indent="-228600" defTabSz="5715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9pPr>
          </a:lstStyle>
          <a:p>
            <a:pPr marL="0" marR="0" lvl="0" indent="0" algn="ctr" defTabSz="571500" rtl="0" eaLnBrk="1" fontAlgn="base" latinLnBrk="0" hangingPunct="1">
              <a:lnSpc>
                <a:spcPct val="100000"/>
              </a:lnSpc>
              <a:spcBef>
                <a:spcPct val="0"/>
              </a:spcBef>
              <a:spcAft>
                <a:spcPct val="0"/>
              </a:spcAft>
              <a:buClrTx/>
              <a:buSzTx/>
              <a:buFont typeface="Wingdings" pitchFamily="2" charset="2"/>
              <a:buNone/>
              <a:tabLst/>
              <a:defRPr/>
            </a:pPr>
            <a:r>
              <a:rPr kumimoji="0" lang="en-US" altLang="en-US" sz="1600" b="1" i="0" u="none" strike="noStrike" kern="1200" cap="none" spc="0" normalizeH="0" baseline="0" noProof="0" dirty="0">
                <a:ln>
                  <a:noFill/>
                </a:ln>
                <a:solidFill>
                  <a:srgbClr val="003399"/>
                </a:solidFill>
                <a:effectLst>
                  <a:outerShdw blurRad="38100" dist="38100" dir="2700000" algn="tl">
                    <a:srgbClr val="C0C0C0"/>
                  </a:outerShdw>
                </a:effectLst>
                <a:uLnTx/>
                <a:uFillTx/>
                <a:latin typeface="Tw Cen MT" panose="020B0602020104020603" pitchFamily="34" charset="0"/>
                <a:ea typeface="+mn-ea"/>
                <a:cs typeface="Aharoni" panose="02010803020104030203" pitchFamily="2" charset="-79"/>
              </a:rPr>
              <a:t>Electromagnetic Sensor Facility</a:t>
            </a:r>
          </a:p>
        </p:txBody>
      </p:sp>
      <p:sp>
        <p:nvSpPr>
          <p:cNvPr id="43" name="Rectangle 19"/>
          <p:cNvSpPr>
            <a:spLocks noChangeArrowheads="1"/>
          </p:cNvSpPr>
          <p:nvPr/>
        </p:nvSpPr>
        <p:spPr bwMode="auto">
          <a:xfrm>
            <a:off x="489402" y="1120769"/>
            <a:ext cx="1479283" cy="30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7547" tIns="28774" rIns="57547" bIns="28774">
            <a:spAutoFit/>
          </a:bodyPr>
          <a:lstStyle>
            <a:lvl1pPr defTabSz="571500">
              <a:spcBef>
                <a:spcPct val="20000"/>
              </a:spcBef>
              <a:buClr>
                <a:srgbClr val="FF0000"/>
              </a:buClr>
              <a:buFont typeface="Wingdings" pitchFamily="2" charset="2"/>
              <a:buChar char="§"/>
              <a:defRPr sz="2000" b="1">
                <a:solidFill>
                  <a:schemeClr val="tx1"/>
                </a:solidFill>
                <a:latin typeface="Arial" charset="0"/>
              </a:defRPr>
            </a:lvl1pPr>
            <a:lvl2pPr marL="742950" indent="-285750" defTabSz="571500">
              <a:spcBef>
                <a:spcPct val="20000"/>
              </a:spcBef>
              <a:buClr>
                <a:schemeClr val="tx1"/>
              </a:buClr>
              <a:buChar char="–"/>
              <a:defRPr b="1" i="1">
                <a:solidFill>
                  <a:schemeClr val="tx1"/>
                </a:solidFill>
                <a:latin typeface="Arial" charset="0"/>
              </a:defRPr>
            </a:lvl2pPr>
            <a:lvl3pPr marL="1143000" indent="-228600" defTabSz="571500">
              <a:spcBef>
                <a:spcPct val="20000"/>
              </a:spcBef>
              <a:buClr>
                <a:schemeClr val="tx1"/>
              </a:buClr>
              <a:buFont typeface="Wingdings" pitchFamily="2" charset="2"/>
              <a:buChar char="§"/>
              <a:defRPr sz="1600" b="1">
                <a:solidFill>
                  <a:schemeClr val="tx1"/>
                </a:solidFill>
                <a:latin typeface="Arial" charset="0"/>
              </a:defRPr>
            </a:lvl3pPr>
            <a:lvl4pPr marL="1600200" indent="-228600" defTabSz="571500">
              <a:spcBef>
                <a:spcPct val="20000"/>
              </a:spcBef>
              <a:buClr>
                <a:schemeClr val="tx1"/>
              </a:buClr>
              <a:buChar char="–"/>
              <a:defRPr sz="1400" b="1">
                <a:solidFill>
                  <a:schemeClr val="tx1"/>
                </a:solidFill>
                <a:latin typeface="Arial" charset="0"/>
              </a:defRPr>
            </a:lvl4pPr>
            <a:lvl5pPr marL="2057400" indent="-228600" defTabSz="571500">
              <a:spcBef>
                <a:spcPct val="20000"/>
              </a:spcBef>
              <a:buClr>
                <a:schemeClr val="tx1"/>
              </a:buClr>
              <a:buFont typeface="Wingdings" pitchFamily="2" charset="2"/>
              <a:buChar char="§"/>
              <a:defRPr sz="1400" b="1">
                <a:solidFill>
                  <a:schemeClr val="tx1"/>
                </a:solidFill>
                <a:latin typeface="Arial" charset="0"/>
              </a:defRPr>
            </a:lvl5pPr>
            <a:lvl6pPr marL="2514600" indent="-228600" defTabSz="5715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6pPr>
            <a:lvl7pPr marL="2971800" indent="-228600" defTabSz="5715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7pPr>
            <a:lvl8pPr marL="3429000" indent="-228600" defTabSz="5715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8pPr>
            <a:lvl9pPr marL="3886200" indent="-228600" defTabSz="5715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9pPr>
          </a:lstStyle>
          <a:p>
            <a:pPr marL="0" marR="0" lvl="0" indent="0" algn="ctr" defTabSz="5715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3399"/>
                </a:solidFill>
                <a:effectLst>
                  <a:outerShdw blurRad="38100" dist="38100" dir="2700000" algn="tl">
                    <a:srgbClr val="C0C0C0"/>
                  </a:outerShdw>
                </a:effectLst>
                <a:uLnTx/>
                <a:uFillTx/>
                <a:latin typeface="Tw Cen MT" panose="020B0602020104020603" pitchFamily="34" charset="0"/>
                <a:ea typeface="+mn-ea"/>
                <a:cs typeface="Aharoni" panose="02010803020104030203" pitchFamily="2" charset="-79"/>
              </a:rPr>
              <a:t>Overwater Arch</a:t>
            </a:r>
          </a:p>
        </p:txBody>
      </p:sp>
      <p:pic>
        <p:nvPicPr>
          <p:cNvPr id="44" name="Picture 20" descr="MBCA in Arch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999" y="1427888"/>
            <a:ext cx="2486613" cy="18540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5" name="Picture 24" descr="rcs_va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58637" y="1427888"/>
            <a:ext cx="1809750" cy="1290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 name="Picture 25" descr="Sled test-2 antennas"/>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91887" y="1407250"/>
            <a:ext cx="658812" cy="1316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7" name="Rectangle 26"/>
          <p:cNvSpPr>
            <a:spLocks noChangeArrowheads="1"/>
          </p:cNvSpPr>
          <p:nvPr/>
        </p:nvSpPr>
        <p:spPr bwMode="auto">
          <a:xfrm>
            <a:off x="6915300" y="920745"/>
            <a:ext cx="1767311" cy="550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7547" tIns="28774" rIns="57547" bIns="28774" anchor="t">
            <a:spAutoFit/>
          </a:bodyPr>
          <a:lstStyle/>
          <a:p>
            <a:pPr algn="ctr" defTabSz="571500">
              <a:defRPr/>
            </a:pPr>
            <a:r>
              <a:rPr kumimoji="0" lang="en-US" altLang="en-US" sz="1600" b="1" i="0" u="none" strike="noStrike" kern="1200" cap="none" spc="0" normalizeH="0" baseline="0" noProof="0" dirty="0">
                <a:ln>
                  <a:noFill/>
                </a:ln>
                <a:solidFill>
                  <a:srgbClr val="003399"/>
                </a:solidFill>
                <a:effectLst>
                  <a:outerShdw blurRad="38100" dist="38100" dir="2700000" algn="tl">
                    <a:srgbClr val="C0C0C0"/>
                  </a:outerShdw>
                </a:effectLst>
                <a:uLnTx/>
                <a:uFillTx/>
                <a:latin typeface="Tw Cen MT"/>
                <a:cs typeface="Aharoni"/>
              </a:rPr>
              <a:t>Fishers Island</a:t>
            </a:r>
            <a:r>
              <a:rPr lang="en-US" altLang="en-US" sz="1600" b="1" dirty="0">
                <a:solidFill>
                  <a:srgbClr val="003399"/>
                </a:solidFill>
                <a:effectLst>
                  <a:outerShdw blurRad="38100" dist="38100" dir="2700000" algn="tl">
                    <a:srgbClr val="C0C0C0"/>
                  </a:outerShdw>
                </a:effectLst>
                <a:latin typeface="Tw Cen MT"/>
                <a:cs typeface="Aharoni"/>
              </a:rPr>
              <a:t>, NY  </a:t>
            </a:r>
            <a:endParaRPr lang="en-US" altLang="en-US" sz="1600" b="1" dirty="0">
              <a:solidFill>
                <a:srgbClr val="003399"/>
              </a:solidFill>
              <a:effectLst>
                <a:outerShdw blurRad="38100" dist="38100" dir="2700000" algn="tl">
                  <a:srgbClr val="C0C0C0"/>
                </a:outerShdw>
              </a:effectLst>
              <a:latin typeface="Tw Cen MT" panose="020B0602020104020603" pitchFamily="34" charset="0"/>
              <a:cs typeface="Aharoni" panose="02010803020104030203" pitchFamily="2" charset="-79"/>
            </a:endParaRPr>
          </a:p>
          <a:p>
            <a:pPr algn="ctr" defTabSz="571500">
              <a:defRPr/>
            </a:pPr>
            <a:r>
              <a:rPr lang="en-US" altLang="en-US" sz="1600" b="1" dirty="0">
                <a:solidFill>
                  <a:srgbClr val="003399"/>
                </a:solidFill>
                <a:effectLst>
                  <a:outerShdw blurRad="38100" dist="38100" dir="2700000" algn="tl">
                    <a:srgbClr val="C0C0C0"/>
                  </a:outerShdw>
                </a:effectLst>
                <a:latin typeface="Tw Cen MT"/>
                <a:cs typeface="Aharoni"/>
              </a:rPr>
              <a:t>Overwater Sled</a:t>
            </a:r>
            <a:endParaRPr lang="en-US" altLang="en-US" sz="1600" b="1" i="0" u="none" strike="noStrike" kern="1200" cap="none" spc="0" normalizeH="0" baseline="0" noProof="0" dirty="0">
              <a:ln>
                <a:noFill/>
              </a:ln>
              <a:solidFill>
                <a:srgbClr val="003399"/>
              </a:solidFill>
              <a:effectLst>
                <a:outerShdw blurRad="38100" dist="38100" dir="2700000" algn="tl">
                  <a:srgbClr val="C0C0C0"/>
                </a:outerShdw>
              </a:effectLst>
              <a:uLnTx/>
              <a:uFillTx/>
              <a:latin typeface="Tw Cen MT" panose="020B0602020104020603" pitchFamily="34" charset="0"/>
              <a:cs typeface="Aharoni" panose="02010803020104030203" pitchFamily="2" charset="-79"/>
            </a:endParaRPr>
          </a:p>
        </p:txBody>
      </p:sp>
      <p:pic>
        <p:nvPicPr>
          <p:cNvPr id="50" name="Picture 22" descr="sstp_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75431" y="2531591"/>
            <a:ext cx="1654175" cy="1239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A picture containing text, indoor&#10;&#10;Description automatically generated">
            <a:extLst>
              <a:ext uri="{FF2B5EF4-FFF2-40B4-BE49-F238E27FC236}">
                <a16:creationId xmlns:a16="http://schemas.microsoft.com/office/drawing/2014/main" id="{7B13B1A3-72E5-168A-80CC-DA7DAD0ABA31}"/>
              </a:ext>
            </a:extLst>
          </p:cNvPr>
          <p:cNvPicPr>
            <a:picLocks noChangeAspect="1"/>
          </p:cNvPicPr>
          <p:nvPr/>
        </p:nvPicPr>
        <p:blipFill>
          <a:blip r:embed="rId14"/>
          <a:stretch>
            <a:fillRect/>
          </a:stretch>
        </p:blipFill>
        <p:spPr>
          <a:xfrm>
            <a:off x="2089974" y="5129088"/>
            <a:ext cx="1974684" cy="1516481"/>
          </a:xfrm>
          <a:prstGeom prst="rect">
            <a:avLst/>
          </a:prstGeom>
        </p:spPr>
      </p:pic>
      <p:pic>
        <p:nvPicPr>
          <p:cNvPr id="4" name="Picture 3">
            <a:extLst>
              <a:ext uri="{FF2B5EF4-FFF2-40B4-BE49-F238E27FC236}">
                <a16:creationId xmlns:a16="http://schemas.microsoft.com/office/drawing/2014/main" id="{639CA0D8-E1EB-54EC-4143-AFE36D046E3E}"/>
              </a:ext>
            </a:extLst>
          </p:cNvPr>
          <p:cNvPicPr>
            <a:picLocks noChangeAspect="1"/>
          </p:cNvPicPr>
          <p:nvPr/>
        </p:nvPicPr>
        <p:blipFill>
          <a:blip r:embed="rId15"/>
          <a:stretch>
            <a:fillRect/>
          </a:stretch>
        </p:blipFill>
        <p:spPr>
          <a:xfrm>
            <a:off x="4141149" y="1991914"/>
            <a:ext cx="2097226" cy="1398586"/>
          </a:xfrm>
          <a:prstGeom prst="rect">
            <a:avLst/>
          </a:prstGeom>
          <a:ln>
            <a:solidFill>
              <a:schemeClr val="tx1"/>
            </a:solidFill>
          </a:ln>
        </p:spPr>
      </p:pic>
      <p:sp>
        <p:nvSpPr>
          <p:cNvPr id="5" name="Rectangle 4">
            <a:extLst>
              <a:ext uri="{FF2B5EF4-FFF2-40B4-BE49-F238E27FC236}">
                <a16:creationId xmlns:a16="http://schemas.microsoft.com/office/drawing/2014/main" id="{EA988899-679E-8A0A-2A63-4F9BD9544080}"/>
              </a:ext>
            </a:extLst>
          </p:cNvPr>
          <p:cNvSpPr>
            <a:spLocks noChangeArrowheads="1"/>
          </p:cNvSpPr>
          <p:nvPr/>
        </p:nvSpPr>
        <p:spPr bwMode="auto">
          <a:xfrm>
            <a:off x="155977" y="3529444"/>
            <a:ext cx="2360397" cy="550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7547" tIns="28774" rIns="57547" bIns="28774" anchor="t">
            <a:spAutoFit/>
          </a:bodyPr>
          <a:lstStyle/>
          <a:p>
            <a:pPr algn="ctr" defTabSz="571500">
              <a:defRPr/>
            </a:pPr>
            <a:r>
              <a:rPr lang="en-US" altLang="en-US" sz="1600" b="1" dirty="0">
                <a:solidFill>
                  <a:srgbClr val="003399"/>
                </a:solidFill>
                <a:effectLst>
                  <a:outerShdw blurRad="38100" dist="38100" dir="2700000" algn="tl">
                    <a:srgbClr val="C0C0C0"/>
                  </a:outerShdw>
                </a:effectLst>
                <a:latin typeface="Tw Cen MT"/>
                <a:cs typeface="Aharoni"/>
              </a:rPr>
              <a:t>Submarine Radio Rooms</a:t>
            </a:r>
          </a:p>
          <a:p>
            <a:pPr algn="ctr" defTabSz="571500">
              <a:defRPr/>
            </a:pPr>
            <a:endParaRPr lang="en-US" altLang="en-US" sz="1600" b="1" i="0" u="none" strike="noStrike" kern="1200" cap="none" spc="0" normalizeH="0" baseline="0" noProof="0" dirty="0">
              <a:ln>
                <a:noFill/>
              </a:ln>
              <a:solidFill>
                <a:srgbClr val="003399"/>
              </a:solidFill>
              <a:effectLst>
                <a:outerShdw blurRad="38100" dist="38100" dir="2700000" algn="tl">
                  <a:srgbClr val="C0C0C0"/>
                </a:outerShdw>
              </a:effectLst>
              <a:uLnTx/>
              <a:uFillTx/>
              <a:latin typeface="Tw Cen MT"/>
              <a:cs typeface="Aharoni"/>
            </a:endParaRPr>
          </a:p>
        </p:txBody>
      </p:sp>
      <p:sp>
        <p:nvSpPr>
          <p:cNvPr id="6" name="Rectangle 4">
            <a:extLst>
              <a:ext uri="{FF2B5EF4-FFF2-40B4-BE49-F238E27FC236}">
                <a16:creationId xmlns:a16="http://schemas.microsoft.com/office/drawing/2014/main" id="{A9D2DCEC-9CA5-1925-D53A-921509297A25}"/>
              </a:ext>
            </a:extLst>
          </p:cNvPr>
          <p:cNvSpPr>
            <a:spLocks noChangeArrowheads="1"/>
          </p:cNvSpPr>
          <p:nvPr/>
        </p:nvSpPr>
        <p:spPr bwMode="auto">
          <a:xfrm>
            <a:off x="4719141" y="3475210"/>
            <a:ext cx="1685366" cy="30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7547" tIns="28774" rIns="57547" bIns="28774" anchor="t">
            <a:spAutoFit/>
          </a:bodyPr>
          <a:lstStyle/>
          <a:p>
            <a:pPr algn="ctr" defTabSz="571500">
              <a:defRPr/>
            </a:pPr>
            <a:r>
              <a:rPr lang="en-US" altLang="en-US" sz="1600" b="1" dirty="0">
                <a:solidFill>
                  <a:srgbClr val="003399"/>
                </a:solidFill>
                <a:effectLst>
                  <a:outerShdw blurRad="38100" dist="38100" dir="2700000" algn="tl">
                    <a:srgbClr val="C0C0C0"/>
                  </a:outerShdw>
                </a:effectLst>
                <a:latin typeface="Tw Cen MT"/>
                <a:cs typeface="Aharoni"/>
              </a:rPr>
              <a:t>RF Test Chambers</a:t>
            </a:r>
            <a:endParaRPr lang="en-US" altLang="en-US" sz="1600" b="1" i="0" u="none" strike="noStrike" kern="1200" cap="none" spc="0" normalizeH="0" baseline="0" noProof="0" dirty="0">
              <a:ln>
                <a:noFill/>
              </a:ln>
              <a:solidFill>
                <a:srgbClr val="003399"/>
              </a:solidFill>
              <a:effectLst>
                <a:outerShdw blurRad="38100" dist="38100" dir="2700000" algn="tl">
                  <a:srgbClr val="C0C0C0"/>
                </a:outerShdw>
              </a:effectLst>
              <a:uLnTx/>
              <a:uFillTx/>
              <a:latin typeface="Tw Cen MT"/>
              <a:cs typeface="Aharoni"/>
            </a:endParaRPr>
          </a:p>
        </p:txBody>
      </p:sp>
      <p:sp>
        <p:nvSpPr>
          <p:cNvPr id="7" name="Rectangle 4">
            <a:extLst>
              <a:ext uri="{FF2B5EF4-FFF2-40B4-BE49-F238E27FC236}">
                <a16:creationId xmlns:a16="http://schemas.microsoft.com/office/drawing/2014/main" id="{F32CC067-9167-981E-32D2-11CCBD2D0DA0}"/>
              </a:ext>
            </a:extLst>
          </p:cNvPr>
          <p:cNvSpPr>
            <a:spLocks noChangeArrowheads="1"/>
          </p:cNvSpPr>
          <p:nvPr/>
        </p:nvSpPr>
        <p:spPr bwMode="auto">
          <a:xfrm>
            <a:off x="2177226" y="3282163"/>
            <a:ext cx="116283" cy="30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7547" tIns="28774" rIns="57547" bIns="28774" anchor="t">
            <a:spAutoFit/>
          </a:bodyPr>
          <a:lstStyle/>
          <a:p>
            <a:pPr algn="ctr" defTabSz="571500">
              <a:defRPr/>
            </a:pPr>
            <a:endParaRPr lang="en-US" altLang="en-US" sz="16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Tw Cen MT"/>
              <a:cs typeface="Aharoni"/>
            </a:endParaRPr>
          </a:p>
        </p:txBody>
      </p:sp>
      <p:pic>
        <p:nvPicPr>
          <p:cNvPr id="12" name="Picture 11">
            <a:extLst>
              <a:ext uri="{FF2B5EF4-FFF2-40B4-BE49-F238E27FC236}">
                <a16:creationId xmlns:a16="http://schemas.microsoft.com/office/drawing/2014/main" id="{4865F067-CEAC-74F2-2927-D6DFEA979D4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14" name="Slide Number Placeholder 1">
            <a:extLst>
              <a:ext uri="{FF2B5EF4-FFF2-40B4-BE49-F238E27FC236}">
                <a16:creationId xmlns:a16="http://schemas.microsoft.com/office/drawing/2014/main" id="{60F8F428-196C-6823-B1A3-D58A63F5CFF1}"/>
              </a:ext>
            </a:extLst>
          </p:cNvPr>
          <p:cNvSpPr txBox="1">
            <a:spLocks/>
          </p:cNvSpPr>
          <p:nvPr/>
        </p:nvSpPr>
        <p:spPr>
          <a:xfrm>
            <a:off x="8676560" y="6518990"/>
            <a:ext cx="389735" cy="365125"/>
          </a:xfrm>
          <a:prstGeom prst="rect">
            <a:avLst/>
          </a:prstGeom>
        </p:spPr>
        <p:txBody>
          <a:bodyPr lIns="91440" tIns="45720" rIns="91440" bIns="45720" anchor="t"/>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6933" algn="l" rtl="0" fontAlgn="base">
              <a:spcBef>
                <a:spcPct val="0"/>
              </a:spcBef>
              <a:spcAft>
                <a:spcPct val="0"/>
              </a:spcAft>
              <a:defRPr kern="1200">
                <a:solidFill>
                  <a:schemeClr val="tx1"/>
                </a:solidFill>
                <a:latin typeface="Arial" charset="0"/>
                <a:ea typeface="+mn-ea"/>
                <a:cs typeface="+mn-cs"/>
              </a:defRPr>
            </a:lvl2pPr>
            <a:lvl3pPr marL="913865" algn="l" rtl="0" fontAlgn="base">
              <a:spcBef>
                <a:spcPct val="0"/>
              </a:spcBef>
              <a:spcAft>
                <a:spcPct val="0"/>
              </a:spcAft>
              <a:defRPr kern="1200">
                <a:solidFill>
                  <a:schemeClr val="tx1"/>
                </a:solidFill>
                <a:latin typeface="Arial" charset="0"/>
                <a:ea typeface="+mn-ea"/>
                <a:cs typeface="+mn-cs"/>
              </a:defRPr>
            </a:lvl3pPr>
            <a:lvl4pPr marL="1370799" algn="l" rtl="0" fontAlgn="base">
              <a:spcBef>
                <a:spcPct val="0"/>
              </a:spcBef>
              <a:spcAft>
                <a:spcPct val="0"/>
              </a:spcAft>
              <a:defRPr kern="1200">
                <a:solidFill>
                  <a:schemeClr val="tx1"/>
                </a:solidFill>
                <a:latin typeface="Arial" charset="0"/>
                <a:ea typeface="+mn-ea"/>
                <a:cs typeface="+mn-cs"/>
              </a:defRPr>
            </a:lvl4pPr>
            <a:lvl5pPr marL="1827731" algn="l" rtl="0" fontAlgn="base">
              <a:spcBef>
                <a:spcPct val="0"/>
              </a:spcBef>
              <a:spcAft>
                <a:spcPct val="0"/>
              </a:spcAft>
              <a:defRPr kern="1200">
                <a:solidFill>
                  <a:schemeClr val="tx1"/>
                </a:solidFill>
                <a:latin typeface="Arial" charset="0"/>
                <a:ea typeface="+mn-ea"/>
                <a:cs typeface="+mn-cs"/>
              </a:defRPr>
            </a:lvl5pPr>
            <a:lvl6pPr marL="2284665" algn="l" defTabSz="913865" rtl="0" eaLnBrk="1" latinLnBrk="0" hangingPunct="1">
              <a:defRPr kern="1200">
                <a:solidFill>
                  <a:schemeClr val="tx1"/>
                </a:solidFill>
                <a:latin typeface="Arial" charset="0"/>
                <a:ea typeface="+mn-ea"/>
                <a:cs typeface="+mn-cs"/>
              </a:defRPr>
            </a:lvl6pPr>
            <a:lvl7pPr marL="2741596" algn="l" defTabSz="913865" rtl="0" eaLnBrk="1" latinLnBrk="0" hangingPunct="1">
              <a:defRPr kern="1200">
                <a:solidFill>
                  <a:schemeClr val="tx1"/>
                </a:solidFill>
                <a:latin typeface="Arial" charset="0"/>
                <a:ea typeface="+mn-ea"/>
                <a:cs typeface="+mn-cs"/>
              </a:defRPr>
            </a:lvl7pPr>
            <a:lvl8pPr marL="3198530" algn="l" defTabSz="913865" rtl="0" eaLnBrk="1" latinLnBrk="0" hangingPunct="1">
              <a:defRPr kern="1200">
                <a:solidFill>
                  <a:schemeClr val="tx1"/>
                </a:solidFill>
                <a:latin typeface="Arial" charset="0"/>
                <a:ea typeface="+mn-ea"/>
                <a:cs typeface="+mn-cs"/>
              </a:defRPr>
            </a:lvl8pPr>
            <a:lvl9pPr marL="3655460" algn="l" defTabSz="913865" rtl="0" eaLnBrk="1" latinLnBrk="0" hangingPunct="1">
              <a:defRPr kern="1200">
                <a:solidFill>
                  <a:schemeClr val="tx1"/>
                </a:solidFill>
                <a:latin typeface="Arial" charset="0"/>
                <a:ea typeface="+mn-ea"/>
                <a:cs typeface="+mn-cs"/>
              </a:defRPr>
            </a:lvl9pPr>
          </a:lstStyle>
          <a:p>
            <a:fld id="{CDC87B67-0850-476E-AA78-9A273902E860}" type="slidenum">
              <a:rPr lang="en-US" sz="1200" dirty="0">
                <a:solidFill>
                  <a:schemeClr val="bg1">
                    <a:lumMod val="65000"/>
                  </a:schemeClr>
                </a:solidFill>
                <a:latin typeface="Calibri"/>
                <a:cs typeface="Arial"/>
              </a:rPr>
              <a:pPr/>
              <a:t>4</a:t>
            </a:fld>
            <a:endParaRPr lang="en-US" sz="1200" dirty="0">
              <a:solidFill>
                <a:schemeClr val="bg1">
                  <a:lumMod val="65000"/>
                </a:schemeClr>
              </a:solidFill>
              <a:latin typeface="Calibri"/>
              <a:cs typeface="Arial"/>
            </a:endParaRPr>
          </a:p>
        </p:txBody>
      </p:sp>
      <p:sp>
        <p:nvSpPr>
          <p:cNvPr id="15" name="Rectangle 4">
            <a:extLst>
              <a:ext uri="{FF2B5EF4-FFF2-40B4-BE49-F238E27FC236}">
                <a16:creationId xmlns:a16="http://schemas.microsoft.com/office/drawing/2014/main" id="{A72CFBA6-A79D-D119-F428-6695B0AE4288}"/>
              </a:ext>
            </a:extLst>
          </p:cNvPr>
          <p:cNvSpPr>
            <a:spLocks noChangeArrowheads="1"/>
          </p:cNvSpPr>
          <p:nvPr/>
        </p:nvSpPr>
        <p:spPr bwMode="auto">
          <a:xfrm>
            <a:off x="7878768" y="5608606"/>
            <a:ext cx="856805" cy="550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7547" tIns="28774" rIns="57547" bIns="28774" anchor="t">
            <a:spAutoFit/>
          </a:bodyPr>
          <a:lstStyle/>
          <a:p>
            <a:pPr algn="ctr" defTabSz="571500">
              <a:defRPr/>
            </a:pPr>
            <a:r>
              <a:rPr lang="en-US" altLang="en-US" sz="1600" b="1" dirty="0">
                <a:solidFill>
                  <a:srgbClr val="003399"/>
                </a:solidFill>
                <a:effectLst>
                  <a:outerShdw blurRad="38100" dist="38100" dir="2700000" algn="tl">
                    <a:srgbClr val="C0C0C0"/>
                  </a:outerShdw>
                </a:effectLst>
                <a:latin typeface="Tw Cen MT"/>
                <a:cs typeface="Aharoni"/>
              </a:rPr>
              <a:t>EW Test </a:t>
            </a:r>
            <a:endParaRPr lang="en-US"/>
          </a:p>
          <a:p>
            <a:pPr algn="ctr" defTabSz="571500">
              <a:defRPr/>
            </a:pPr>
            <a:r>
              <a:rPr lang="en-US" altLang="en-US" sz="1600" b="1" dirty="0">
                <a:solidFill>
                  <a:srgbClr val="003399"/>
                </a:solidFill>
                <a:effectLst>
                  <a:outerShdw blurRad="38100" dist="38100" dir="2700000" algn="tl">
                    <a:srgbClr val="C0C0C0"/>
                  </a:outerShdw>
                </a:effectLst>
                <a:latin typeface="Tw Cen MT"/>
                <a:cs typeface="Aharoni"/>
              </a:rPr>
              <a:t>Facilities</a:t>
            </a:r>
            <a:endParaRPr lang="en-US" dirty="0"/>
          </a:p>
        </p:txBody>
      </p:sp>
      <p:pic>
        <p:nvPicPr>
          <p:cNvPr id="9" name="Picture 8">
            <a:extLst>
              <a:ext uri="{FF2B5EF4-FFF2-40B4-BE49-F238E27FC236}">
                <a16:creationId xmlns:a16="http://schemas.microsoft.com/office/drawing/2014/main" id="{D1066FDD-7C8B-9BF1-B92F-FB4B561D8879}"/>
              </a:ext>
            </a:extLst>
          </p:cNvPr>
          <p:cNvPicPr>
            <a:picLocks noChangeAspect="1"/>
          </p:cNvPicPr>
          <p:nvPr/>
        </p:nvPicPr>
        <p:blipFill>
          <a:blip r:embed="rId17"/>
          <a:stretch>
            <a:fillRect/>
          </a:stretch>
        </p:blipFill>
        <p:spPr>
          <a:xfrm>
            <a:off x="3029110" y="1242316"/>
            <a:ext cx="1272650" cy="1828958"/>
          </a:xfrm>
          <a:prstGeom prst="rect">
            <a:avLst/>
          </a:prstGeom>
        </p:spPr>
      </p:pic>
    </p:spTree>
    <p:extLst>
      <p:ext uri="{BB962C8B-B14F-4D97-AF65-F5344CB8AC3E}">
        <p14:creationId xmlns:p14="http://schemas.microsoft.com/office/powerpoint/2010/main" val="210128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5"/>
          <p:cNvSpPr txBox="1">
            <a:spLocks noChangeArrowheads="1"/>
          </p:cNvSpPr>
          <p:nvPr/>
        </p:nvSpPr>
        <p:spPr bwMode="auto">
          <a:xfrm>
            <a:off x="305439" y="1216998"/>
            <a:ext cx="2734977" cy="584743"/>
          </a:xfrm>
          <a:prstGeom prst="rect">
            <a:avLst/>
          </a:prstGeom>
          <a:noFill/>
          <a:ln w="9525">
            <a:noFill/>
            <a:miter lim="800000"/>
            <a:headEnd/>
            <a:tailEnd/>
          </a:ln>
          <a:effectLst/>
        </p:spPr>
        <p:txBody>
          <a:bodyPr wrap="none" lIns="91407" tIns="45704" rIns="91407" bIns="45704" anchor="t">
            <a:spAutoFit/>
          </a:bodyPr>
          <a:lstStyle/>
          <a:p>
            <a:pPr algn="ctr" eaLnBrk="0" hangingPunct="0">
              <a:lnSpc>
                <a:spcPct val="80000"/>
              </a:lnSpc>
              <a:defRPr/>
            </a:pPr>
            <a:r>
              <a:rPr lang="en-US" sz="2000" b="1" dirty="0">
                <a:latin typeface="Arial" panose="020B0604020202020204" pitchFamily="34" charset="0"/>
                <a:cs typeface="Arial" panose="020B0604020202020204" pitchFamily="34" charset="0"/>
              </a:rPr>
              <a:t>Our FY24 Customers</a:t>
            </a:r>
          </a:p>
          <a:p>
            <a:pPr algn="ctr" eaLnBrk="0" hangingPunct="0">
              <a:lnSpc>
                <a:spcPct val="80000"/>
              </a:lnSpc>
              <a:defRPr/>
            </a:pPr>
            <a:r>
              <a:rPr lang="en-US" sz="2000" b="1" dirty="0">
                <a:latin typeface="Arial"/>
                <a:cs typeface="Arial"/>
              </a:rPr>
              <a:t>$~300M</a:t>
            </a:r>
            <a:endParaRPr lang="en-US" sz="2000" b="1" dirty="0">
              <a:latin typeface="Arial" panose="020B0604020202020204" pitchFamily="34" charset="0"/>
              <a:cs typeface="Arial" panose="020B0604020202020204" pitchFamily="34" charset="0"/>
            </a:endParaRPr>
          </a:p>
        </p:txBody>
      </p:sp>
      <p:sp>
        <p:nvSpPr>
          <p:cNvPr id="46" name="Title 45"/>
          <p:cNvSpPr>
            <a:spLocks noGrp="1"/>
          </p:cNvSpPr>
          <p:nvPr>
            <p:ph type="title" idx="4294967295"/>
          </p:nvPr>
        </p:nvSpPr>
        <p:spPr>
          <a:xfrm>
            <a:off x="1101044" y="411575"/>
            <a:ext cx="7294562" cy="721878"/>
          </a:xfrm>
        </p:spPr>
        <p:txBody>
          <a:bodyPr/>
          <a:lstStyle/>
          <a:p>
            <a:pPr algn="ctr"/>
            <a:r>
              <a:rPr lang="en-US" sz="2800" b="1" kern="1200" dirty="0">
                <a:solidFill>
                  <a:schemeClr val="tx1"/>
                </a:solidFill>
                <a:latin typeface="Arial" panose="020B0604020202020204" pitchFamily="34" charset="0"/>
                <a:ea typeface="+mn-ea"/>
                <a:cs typeface="Arial" panose="020B0604020202020204" pitchFamily="34" charset="0"/>
              </a:rPr>
              <a:t>Code 34 Business Profile</a:t>
            </a:r>
          </a:p>
        </p:txBody>
      </p:sp>
      <p:sp>
        <p:nvSpPr>
          <p:cNvPr id="27" name="AutoShape 3"/>
          <p:cNvSpPr>
            <a:spLocks noChangeArrowheads="1"/>
          </p:cNvSpPr>
          <p:nvPr/>
        </p:nvSpPr>
        <p:spPr bwMode="auto">
          <a:xfrm>
            <a:off x="136894" y="5717461"/>
            <a:ext cx="8687252" cy="783148"/>
          </a:xfrm>
          <a:prstGeom prst="roundRect">
            <a:avLst/>
          </a:prstGeom>
          <a:solidFill>
            <a:srgbClr val="0070C0"/>
          </a:solidFill>
          <a:ln w="9525">
            <a:noFill/>
            <a:miter lim="800000"/>
            <a:headEnd/>
            <a:tailEnd/>
          </a:ln>
          <a:effectLst>
            <a:outerShdw dist="35921" dir="2700000" algn="ctr" rotWithShape="0">
              <a:schemeClr val="tx1"/>
            </a:outerShdw>
          </a:effectLst>
          <a:scene3d>
            <a:camera prst="orthographicFront"/>
            <a:lightRig rig="threePt" dir="t"/>
          </a:scene3d>
          <a:sp3d>
            <a:bevelT/>
          </a:sp3d>
        </p:spPr>
        <p:txBody>
          <a:bodyPr wrap="square" lIns="91399" tIns="45700" rIns="91399" bIns="45700">
            <a:spAutoFit/>
          </a:bodyPr>
          <a:lstStyle/>
          <a:p>
            <a:pPr algn="ctr" eaLnBrk="0" hangingPunct="0">
              <a:defRPr/>
            </a:pPr>
            <a:r>
              <a:rPr lang="en-US" sz="2000" b="1" i="1" dirty="0">
                <a:solidFill>
                  <a:prstClr val="white"/>
                </a:solidFill>
                <a:effectLst>
                  <a:outerShdw blurRad="50800" dist="38100" dir="2700000" algn="tl" rotWithShape="0">
                    <a:prstClr val="black">
                      <a:alpha val="91000"/>
                    </a:prstClr>
                  </a:outerShdw>
                </a:effectLst>
                <a:latin typeface="Calibri" pitchFamily="34" charset="0"/>
                <a:cs typeface="Lucida Sans Unicode" pitchFamily="34" charset="0"/>
              </a:rPr>
              <a:t>Code 34 maintains a strong business partnership with industry </a:t>
            </a:r>
          </a:p>
          <a:p>
            <a:pPr algn="ctr" eaLnBrk="0" hangingPunct="0">
              <a:defRPr/>
            </a:pPr>
            <a:r>
              <a:rPr lang="en-US" sz="2000" b="1" i="1" dirty="0">
                <a:solidFill>
                  <a:prstClr val="white"/>
                </a:solidFill>
                <a:effectLst>
                  <a:outerShdw blurRad="50800" dist="38100" dir="2700000" algn="tl" rotWithShape="0">
                    <a:prstClr val="black">
                      <a:alpha val="91000"/>
                    </a:prstClr>
                  </a:outerShdw>
                </a:effectLst>
                <a:latin typeface="Calibri" pitchFamily="34" charset="0"/>
                <a:cs typeface="Lucida Sans Unicode" pitchFamily="34" charset="0"/>
              </a:rPr>
              <a:t>to provide best value to our customers</a:t>
            </a:r>
          </a:p>
        </p:txBody>
      </p:sp>
      <p:graphicFrame>
        <p:nvGraphicFramePr>
          <p:cNvPr id="12" name="Chart 11"/>
          <p:cNvGraphicFramePr>
            <a:graphicFrameLocks/>
          </p:cNvGraphicFramePr>
          <p:nvPr/>
        </p:nvGraphicFramePr>
        <p:xfrm>
          <a:off x="195691" y="1802648"/>
          <a:ext cx="4682052" cy="380348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410539" y="1641592"/>
            <a:ext cx="626627" cy="369332"/>
          </a:xfrm>
          <a:prstGeom prst="rect">
            <a:avLst/>
          </a:prstGeom>
          <a:noFill/>
        </p:spPr>
        <p:txBody>
          <a:bodyPr wrap="square" rtlCol="0">
            <a:spAutoFit/>
          </a:bodyPr>
          <a:lstStyle/>
          <a:p>
            <a:pPr algn="ctr"/>
            <a:r>
              <a:rPr lang="en-US" sz="900" dirty="0">
                <a:latin typeface="Calibri" panose="020F0502020204030204" pitchFamily="34" charset="0"/>
                <a:cs typeface="Calibri" panose="020F0502020204030204" pitchFamily="34" charset="0"/>
              </a:rPr>
              <a:t>ONR </a:t>
            </a:r>
          </a:p>
          <a:p>
            <a:pPr algn="ctr"/>
            <a:r>
              <a:rPr lang="en-US" sz="900" dirty="0">
                <a:latin typeface="Calibri" panose="020F0502020204030204" pitchFamily="34" charset="0"/>
                <a:cs typeface="Calibri" panose="020F0502020204030204" pitchFamily="34" charset="0"/>
              </a:rPr>
              <a:t>3%</a:t>
            </a:r>
          </a:p>
        </p:txBody>
      </p:sp>
      <p:sp>
        <p:nvSpPr>
          <p:cNvPr id="13" name="TextBox 12"/>
          <p:cNvSpPr txBox="1"/>
          <p:nvPr/>
        </p:nvSpPr>
        <p:spPr>
          <a:xfrm>
            <a:off x="1472426" y="2478235"/>
            <a:ext cx="716654" cy="369332"/>
          </a:xfrm>
          <a:prstGeom prst="rect">
            <a:avLst/>
          </a:prstGeom>
          <a:noFill/>
        </p:spPr>
        <p:txBody>
          <a:bodyPr wrap="square" rtlCol="0">
            <a:spAutoFit/>
          </a:bodyPr>
          <a:lstStyle/>
          <a:p>
            <a:pPr algn="ctr"/>
            <a:r>
              <a:rPr lang="en-US" sz="900" dirty="0">
                <a:latin typeface="Calibri" panose="020F0502020204030204" pitchFamily="34" charset="0"/>
                <a:cs typeface="Calibri" panose="020F0502020204030204" pitchFamily="34" charset="0"/>
              </a:rPr>
              <a:t>Other DoD</a:t>
            </a:r>
          </a:p>
          <a:p>
            <a:pPr algn="ctr"/>
            <a:r>
              <a:rPr lang="en-US" sz="900" dirty="0">
                <a:latin typeface="Calibri" panose="020F0502020204030204" pitchFamily="34" charset="0"/>
                <a:cs typeface="Calibri" panose="020F0502020204030204" pitchFamily="34" charset="0"/>
              </a:rPr>
              <a:t>9%</a:t>
            </a:r>
          </a:p>
        </p:txBody>
      </p:sp>
      <p:sp>
        <p:nvSpPr>
          <p:cNvPr id="8" name="Rectangle 7"/>
          <p:cNvSpPr/>
          <p:nvPr/>
        </p:nvSpPr>
        <p:spPr>
          <a:xfrm>
            <a:off x="4749041" y="1347963"/>
            <a:ext cx="4217654" cy="1569660"/>
          </a:xfrm>
          <a:prstGeom prst="rect">
            <a:avLst/>
          </a:prstGeom>
          <a:solidFill>
            <a:srgbClr val="0070C0"/>
          </a:solidFill>
          <a:ln>
            <a:solidFill>
              <a:schemeClr val="tx1"/>
            </a:solidFill>
          </a:ln>
          <a:effectLst>
            <a:outerShdw blurRad="50800" dist="38100" dir="8100000" algn="tr" rotWithShape="0">
              <a:prstClr val="black">
                <a:alpha val="40000"/>
              </a:prstClr>
            </a:outerShdw>
          </a:effectLst>
        </p:spPr>
        <p:txBody>
          <a:bodyPr wrap="square" lIns="91440" tIns="45720" rIns="91440" bIns="45720" anchor="t">
            <a:spAutoFit/>
          </a:bodyPr>
          <a:lstStyle/>
          <a:p>
            <a:pPr marL="285750" indent="-285750">
              <a:buFont typeface="Arial" panose="020B0604020202020204" pitchFamily="34" charset="0"/>
              <a:buChar char="•"/>
            </a:pPr>
            <a:r>
              <a:rPr lang="en-US" sz="1200" b="1" dirty="0">
                <a:latin typeface="Calibri"/>
                <a:cs typeface="Lucida Sans Unicode"/>
              </a:rPr>
              <a:t>Total workforce of 444 personnel (FY24 &amp; FY25)</a:t>
            </a:r>
            <a:endParaRPr lang="en-US" dirty="0">
              <a:latin typeface="Calibri"/>
              <a:cs typeface="Lucida Sans Unicode"/>
            </a:endParaRPr>
          </a:p>
          <a:p>
            <a:pPr marL="628015" lvl="1" indent="-171450">
              <a:buFont typeface="Wingdings"/>
              <a:buChar char="§"/>
            </a:pPr>
            <a:r>
              <a:rPr lang="en-US" sz="1200" b="1" dirty="0">
                <a:latin typeface="Calibri"/>
                <a:cs typeface="Lucida Sans Unicode"/>
              </a:rPr>
              <a:t>95% of the workforce are scientists, engineers and technicians with 112 advanced degrees</a:t>
            </a:r>
            <a:endParaRPr lang="en-US">
              <a:latin typeface="Calibri"/>
              <a:cs typeface="Lucida Sans Unicode"/>
            </a:endParaRPr>
          </a:p>
          <a:p>
            <a:pPr marL="456565" lvl="1"/>
            <a:endParaRPr lang="en-US" sz="1200" b="1" dirty="0">
              <a:latin typeface="Calibri" pitchFamily="34" charset="0"/>
              <a:cs typeface="Lucida Sans Unicode" pitchFamily="34" charset="0"/>
            </a:endParaRPr>
          </a:p>
          <a:p>
            <a:pPr marL="285750" indent="-285750">
              <a:buFont typeface="Arial" panose="020B0604020202020204" pitchFamily="34" charset="0"/>
              <a:buChar char="•"/>
            </a:pPr>
            <a:r>
              <a:rPr lang="en-US" sz="1200" b="1" dirty="0">
                <a:latin typeface="Calibri"/>
                <a:cs typeface="Lucida Sans Unicode"/>
              </a:rPr>
              <a:t>~ 53% of total program funding is outsourced</a:t>
            </a:r>
          </a:p>
          <a:p>
            <a:pPr marL="285750" indent="-285750">
              <a:buFont typeface="Arial" panose="020B0604020202020204" pitchFamily="34" charset="0"/>
              <a:buChar char="•"/>
            </a:pPr>
            <a:endParaRPr lang="en-US" sz="1200" b="1" dirty="0">
              <a:latin typeface="Calibri" pitchFamily="34" charset="0"/>
              <a:cs typeface="Lucida Sans Unicode" pitchFamily="34" charset="0"/>
            </a:endParaRPr>
          </a:p>
          <a:p>
            <a:pPr marL="285750" indent="-285750">
              <a:buFont typeface="Arial" panose="020B0604020202020204" pitchFamily="34" charset="0"/>
              <a:buChar char="•"/>
            </a:pPr>
            <a:r>
              <a:rPr lang="en-US" sz="1200" b="1" dirty="0">
                <a:latin typeface="Calibri"/>
                <a:cs typeface="Lucida Sans Unicode"/>
              </a:rPr>
              <a:t>Demand signal is strong and is projected to continue to increase </a:t>
            </a:r>
          </a:p>
        </p:txBody>
      </p:sp>
      <p:graphicFrame>
        <p:nvGraphicFramePr>
          <p:cNvPr id="20" name="Chart 19"/>
          <p:cNvGraphicFramePr>
            <a:graphicFrameLocks/>
          </p:cNvGraphicFramePr>
          <p:nvPr/>
        </p:nvGraphicFramePr>
        <p:xfrm>
          <a:off x="5515742" y="3536968"/>
          <a:ext cx="2416129" cy="206706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7065129" y="3706444"/>
            <a:ext cx="981192" cy="415498"/>
          </a:xfrm>
          <a:prstGeom prst="rect">
            <a:avLst/>
          </a:prstGeom>
          <a:solidFill>
            <a:schemeClr val="bg1"/>
          </a:solidFill>
          <a:ln>
            <a:solidFill>
              <a:schemeClr val="tx1"/>
            </a:solidFill>
          </a:ln>
        </p:spPr>
        <p:txBody>
          <a:bodyPr wrap="square" lIns="91440" tIns="45720" rIns="91440" bIns="45720" rtlCol="0" anchor="t">
            <a:spAutoFit/>
          </a:bodyPr>
          <a:lstStyle/>
          <a:p>
            <a:pPr algn="ctr"/>
            <a:r>
              <a:rPr lang="en-US" sz="1050" dirty="0">
                <a:latin typeface="Arial"/>
                <a:cs typeface="Arial"/>
              </a:rPr>
              <a:t>Direct Cite</a:t>
            </a:r>
            <a:endParaRPr lang="en-US" dirty="0"/>
          </a:p>
          <a:p>
            <a:pPr algn="ctr"/>
            <a:r>
              <a:rPr lang="en-US" sz="1050" dirty="0">
                <a:latin typeface="Arial"/>
                <a:cs typeface="Arial"/>
              </a:rPr>
              <a:t>(Outsourced)</a:t>
            </a:r>
            <a:endParaRPr lang="en-US" dirty="0"/>
          </a:p>
        </p:txBody>
      </p:sp>
      <p:sp>
        <p:nvSpPr>
          <p:cNvPr id="11" name="TextBox 10"/>
          <p:cNvSpPr txBox="1"/>
          <p:nvPr/>
        </p:nvSpPr>
        <p:spPr>
          <a:xfrm>
            <a:off x="5517511" y="3705332"/>
            <a:ext cx="1041262" cy="415498"/>
          </a:xfrm>
          <a:prstGeom prst="rect">
            <a:avLst/>
          </a:prstGeom>
          <a:solidFill>
            <a:schemeClr val="bg1"/>
          </a:solidFill>
          <a:ln>
            <a:solidFill>
              <a:schemeClr val="tx1"/>
            </a:solidFill>
          </a:ln>
        </p:spPr>
        <p:txBody>
          <a:bodyPr wrap="square" lIns="91440" tIns="45720" rIns="91440" bIns="45720" rtlCol="0" anchor="t">
            <a:spAutoFit/>
          </a:bodyPr>
          <a:lstStyle/>
          <a:p>
            <a:pPr algn="ctr"/>
            <a:r>
              <a:rPr lang="en-US" sz="1050" dirty="0">
                <a:latin typeface="Arial"/>
                <a:cs typeface="Arial"/>
              </a:rPr>
              <a:t>Reimbursable</a:t>
            </a:r>
            <a:endParaRPr lang="en-US"/>
          </a:p>
          <a:p>
            <a:pPr algn="ctr"/>
            <a:r>
              <a:rPr lang="en-US" sz="1050" dirty="0">
                <a:latin typeface="Arial"/>
                <a:cs typeface="Arial"/>
              </a:rPr>
              <a:t>(Internal)</a:t>
            </a:r>
            <a:endParaRPr lang="en-US" dirty="0"/>
          </a:p>
        </p:txBody>
      </p:sp>
      <p:sp>
        <p:nvSpPr>
          <p:cNvPr id="14" name="TextBox 13"/>
          <p:cNvSpPr txBox="1"/>
          <p:nvPr/>
        </p:nvSpPr>
        <p:spPr>
          <a:xfrm>
            <a:off x="1993672" y="1659754"/>
            <a:ext cx="626627" cy="369332"/>
          </a:xfrm>
          <a:prstGeom prst="rect">
            <a:avLst/>
          </a:prstGeom>
          <a:noFill/>
        </p:spPr>
        <p:txBody>
          <a:bodyPr wrap="square" rtlCol="0">
            <a:spAutoFit/>
          </a:bodyPr>
          <a:lstStyle/>
          <a:p>
            <a:pPr algn="ctr"/>
            <a:r>
              <a:rPr lang="en-US" sz="900" dirty="0">
                <a:latin typeface="Calibri" panose="020F0502020204030204" pitchFamily="34" charset="0"/>
                <a:cs typeface="Calibri" panose="020F0502020204030204" pitchFamily="34" charset="0"/>
              </a:rPr>
              <a:t>NAVSUP</a:t>
            </a:r>
          </a:p>
          <a:p>
            <a:pPr algn="ctr"/>
            <a:r>
              <a:rPr lang="en-US" sz="900" dirty="0">
                <a:latin typeface="Calibri" panose="020F0502020204030204" pitchFamily="34" charset="0"/>
                <a:cs typeface="Calibri" panose="020F0502020204030204" pitchFamily="34" charset="0"/>
              </a:rPr>
              <a:t>4%</a:t>
            </a:r>
          </a:p>
        </p:txBody>
      </p:sp>
      <p:sp>
        <p:nvSpPr>
          <p:cNvPr id="3" name="Title 2">
            <a:extLst>
              <a:ext uri="{FF2B5EF4-FFF2-40B4-BE49-F238E27FC236}">
                <a16:creationId xmlns:a16="http://schemas.microsoft.com/office/drawing/2014/main" id="{EC6CA01A-FAD8-C59D-908C-BD95A8D1C992}"/>
              </a:ext>
            </a:extLst>
          </p:cNvPr>
          <p:cNvSpPr txBox="1">
            <a:spLocks/>
          </p:cNvSpPr>
          <p:nvPr/>
        </p:nvSpPr>
        <p:spPr>
          <a:xfrm>
            <a:off x="1826191" y="103757"/>
            <a:ext cx="6450044" cy="754063"/>
          </a:xfrm>
          <a:prstGeom prst="rect">
            <a:avLst/>
          </a:prstGeom>
        </p:spPr>
        <p:txBody>
          <a:bodyPr lIns="91440" tIns="45720" rIns="91440" bIns="45720" anchor="t">
            <a:normAutofit/>
          </a:bodyPr>
          <a:lstStyle>
            <a:lvl1pPr algn="l" rtl="0" eaLnBrk="0" fontAlgn="base" hangingPunct="0">
              <a:lnSpc>
                <a:spcPct val="90000"/>
              </a:lnSpc>
              <a:spcBef>
                <a:spcPct val="0"/>
              </a:spcBef>
              <a:spcAft>
                <a:spcPct val="0"/>
              </a:spcAft>
              <a:defRPr sz="3200" b="1">
                <a:solidFill>
                  <a:schemeClr val="tx2"/>
                </a:solidFill>
                <a:latin typeface="+mn-lt"/>
                <a:ea typeface="+mj-ea"/>
                <a:cs typeface="+mj-cs"/>
              </a:defRPr>
            </a:lvl1pPr>
            <a:lvl2pPr algn="ctr" rtl="0" eaLnBrk="0" fontAlgn="base" hangingPunct="0">
              <a:lnSpc>
                <a:spcPct val="90000"/>
              </a:lnSpc>
              <a:spcBef>
                <a:spcPct val="0"/>
              </a:spcBef>
              <a:spcAft>
                <a:spcPct val="0"/>
              </a:spcAft>
              <a:defRPr sz="1800" b="1">
                <a:solidFill>
                  <a:schemeClr val="tx2"/>
                </a:solidFill>
                <a:latin typeface="Verdana" pitchFamily="34" charset="0"/>
              </a:defRPr>
            </a:lvl2pPr>
            <a:lvl3pPr algn="ctr" rtl="0" eaLnBrk="0" fontAlgn="base" hangingPunct="0">
              <a:lnSpc>
                <a:spcPct val="90000"/>
              </a:lnSpc>
              <a:spcBef>
                <a:spcPct val="0"/>
              </a:spcBef>
              <a:spcAft>
                <a:spcPct val="0"/>
              </a:spcAft>
              <a:defRPr sz="1800" b="1">
                <a:solidFill>
                  <a:schemeClr val="tx2"/>
                </a:solidFill>
                <a:latin typeface="Verdana" pitchFamily="34" charset="0"/>
              </a:defRPr>
            </a:lvl3pPr>
            <a:lvl4pPr algn="ctr" rtl="0" eaLnBrk="0" fontAlgn="base" hangingPunct="0">
              <a:lnSpc>
                <a:spcPct val="90000"/>
              </a:lnSpc>
              <a:spcBef>
                <a:spcPct val="0"/>
              </a:spcBef>
              <a:spcAft>
                <a:spcPct val="0"/>
              </a:spcAft>
              <a:defRPr sz="1800" b="1">
                <a:solidFill>
                  <a:schemeClr val="tx2"/>
                </a:solidFill>
                <a:latin typeface="Verdana" pitchFamily="34" charset="0"/>
              </a:defRPr>
            </a:lvl4pPr>
            <a:lvl5pPr algn="ctr" rtl="0" eaLnBrk="0" fontAlgn="base" hangingPunct="0">
              <a:lnSpc>
                <a:spcPct val="90000"/>
              </a:lnSpc>
              <a:spcBef>
                <a:spcPct val="0"/>
              </a:spcBef>
              <a:spcAft>
                <a:spcPct val="0"/>
              </a:spcAft>
              <a:defRPr sz="1800" b="1">
                <a:solidFill>
                  <a:schemeClr val="tx2"/>
                </a:solidFill>
                <a:latin typeface="Verdana" pitchFamily="34" charset="0"/>
              </a:defRPr>
            </a:lvl5pPr>
            <a:lvl6pPr marL="342780" algn="ctr" rtl="0" fontAlgn="base">
              <a:lnSpc>
                <a:spcPct val="90000"/>
              </a:lnSpc>
              <a:spcBef>
                <a:spcPct val="0"/>
              </a:spcBef>
              <a:spcAft>
                <a:spcPct val="0"/>
              </a:spcAft>
              <a:defRPr sz="1800" b="1">
                <a:solidFill>
                  <a:schemeClr val="tx2"/>
                </a:solidFill>
                <a:latin typeface="Verdana" pitchFamily="34" charset="0"/>
              </a:defRPr>
            </a:lvl6pPr>
            <a:lvl7pPr marL="685560" algn="ctr" rtl="0" fontAlgn="base">
              <a:lnSpc>
                <a:spcPct val="90000"/>
              </a:lnSpc>
              <a:spcBef>
                <a:spcPct val="0"/>
              </a:spcBef>
              <a:spcAft>
                <a:spcPct val="0"/>
              </a:spcAft>
              <a:defRPr sz="1800" b="1">
                <a:solidFill>
                  <a:schemeClr val="tx2"/>
                </a:solidFill>
                <a:latin typeface="Verdana" pitchFamily="34" charset="0"/>
              </a:defRPr>
            </a:lvl7pPr>
            <a:lvl8pPr marL="1028339" algn="ctr" rtl="0" fontAlgn="base">
              <a:lnSpc>
                <a:spcPct val="90000"/>
              </a:lnSpc>
              <a:spcBef>
                <a:spcPct val="0"/>
              </a:spcBef>
              <a:spcAft>
                <a:spcPct val="0"/>
              </a:spcAft>
              <a:defRPr sz="1800" b="1">
                <a:solidFill>
                  <a:schemeClr val="tx2"/>
                </a:solidFill>
                <a:latin typeface="Verdana" pitchFamily="34" charset="0"/>
              </a:defRPr>
            </a:lvl8pPr>
            <a:lvl9pPr marL="1371117" algn="ctr" rtl="0" fontAlgn="base">
              <a:lnSpc>
                <a:spcPct val="90000"/>
              </a:lnSpc>
              <a:spcBef>
                <a:spcPct val="0"/>
              </a:spcBef>
              <a:spcAft>
                <a:spcPct val="0"/>
              </a:spcAft>
              <a:defRPr sz="1800" b="1">
                <a:solidFill>
                  <a:schemeClr val="tx2"/>
                </a:solidFill>
                <a:latin typeface="Verdana" pitchFamily="34" charset="0"/>
              </a:defRPr>
            </a:lvl9pPr>
          </a:lstStyle>
          <a:p>
            <a:r>
              <a:rPr lang="en-US" sz="2800" kern="0" dirty="0">
                <a:solidFill>
                  <a:schemeClr val="tx1"/>
                </a:solidFill>
                <a:latin typeface="Arial Black"/>
              </a:rPr>
              <a:t>USW Electromagnetic Systems</a:t>
            </a:r>
          </a:p>
        </p:txBody>
      </p:sp>
      <p:sp>
        <p:nvSpPr>
          <p:cNvPr id="4" name="TextBox 3">
            <a:extLst>
              <a:ext uri="{FF2B5EF4-FFF2-40B4-BE49-F238E27FC236}">
                <a16:creationId xmlns:a16="http://schemas.microsoft.com/office/drawing/2014/main" id="{C6F54ABA-6644-9715-8436-6124803F7582}"/>
              </a:ext>
            </a:extLst>
          </p:cNvPr>
          <p:cNvSpPr txBox="1"/>
          <p:nvPr/>
        </p:nvSpPr>
        <p:spPr>
          <a:xfrm>
            <a:off x="6916936" y="4845248"/>
            <a:ext cx="67151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 dirty="0">
                <a:latin typeface="Arial"/>
                <a:cs typeface="Arial"/>
              </a:rPr>
              <a:t>FTE=496</a:t>
            </a:r>
            <a:endParaRPr lang="en-US" sz="800">
              <a:cs typeface="Arial"/>
            </a:endParaRPr>
          </a:p>
        </p:txBody>
      </p:sp>
      <p:sp>
        <p:nvSpPr>
          <p:cNvPr id="5" name="TextBox 4">
            <a:extLst>
              <a:ext uri="{FF2B5EF4-FFF2-40B4-BE49-F238E27FC236}">
                <a16:creationId xmlns:a16="http://schemas.microsoft.com/office/drawing/2014/main" id="{C4505894-ACA7-9E33-6510-B5448A7BED73}"/>
              </a:ext>
            </a:extLst>
          </p:cNvPr>
          <p:cNvSpPr txBox="1"/>
          <p:nvPr/>
        </p:nvSpPr>
        <p:spPr>
          <a:xfrm>
            <a:off x="6102550" y="4845247"/>
            <a:ext cx="67151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 dirty="0">
                <a:latin typeface="Arial"/>
                <a:cs typeface="Arial"/>
              </a:rPr>
              <a:t>FTE=444</a:t>
            </a:r>
            <a:endParaRPr lang="en-US" sz="800" dirty="0">
              <a:cs typeface="Arial"/>
            </a:endParaRPr>
          </a:p>
        </p:txBody>
      </p:sp>
      <p:sp>
        <p:nvSpPr>
          <p:cNvPr id="15" name="TextBox 14">
            <a:extLst>
              <a:ext uri="{FF2B5EF4-FFF2-40B4-BE49-F238E27FC236}">
                <a16:creationId xmlns:a16="http://schemas.microsoft.com/office/drawing/2014/main" id="{DE6BAECB-AA1D-F45E-002A-9A845D78EE43}"/>
              </a:ext>
            </a:extLst>
          </p:cNvPr>
          <p:cNvSpPr txBox="1"/>
          <p:nvPr/>
        </p:nvSpPr>
        <p:spPr>
          <a:xfrm>
            <a:off x="5921828" y="4305299"/>
            <a:ext cx="740229"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dirty="0">
                <a:latin typeface="Arial"/>
                <a:cs typeface="Arial"/>
              </a:rPr>
              <a:t>$145M</a:t>
            </a:r>
            <a:endParaRPr lang="en-US" sz="900">
              <a:cs typeface="Arial"/>
            </a:endParaRPr>
          </a:p>
          <a:p>
            <a:pPr algn="ctr"/>
            <a:r>
              <a:rPr lang="en-US" sz="900" dirty="0">
                <a:latin typeface="Arial"/>
                <a:cs typeface="Arial"/>
              </a:rPr>
              <a:t>47%</a:t>
            </a:r>
            <a:endParaRPr lang="en-US" sz="1050" dirty="0">
              <a:cs typeface="Arial"/>
            </a:endParaRPr>
          </a:p>
        </p:txBody>
      </p:sp>
      <p:sp>
        <p:nvSpPr>
          <p:cNvPr id="16" name="TextBox 15">
            <a:extLst>
              <a:ext uri="{FF2B5EF4-FFF2-40B4-BE49-F238E27FC236}">
                <a16:creationId xmlns:a16="http://schemas.microsoft.com/office/drawing/2014/main" id="{17E170DA-4EAB-BA74-5C55-3CEB748BC97C}"/>
              </a:ext>
            </a:extLst>
          </p:cNvPr>
          <p:cNvSpPr txBox="1"/>
          <p:nvPr/>
        </p:nvSpPr>
        <p:spPr>
          <a:xfrm>
            <a:off x="6814457" y="4305299"/>
            <a:ext cx="740229"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dirty="0">
                <a:latin typeface="Arial"/>
                <a:cs typeface="Arial"/>
              </a:rPr>
              <a:t>$155M</a:t>
            </a:r>
            <a:endParaRPr lang="en-US" sz="900" dirty="0">
              <a:cs typeface="Arial"/>
            </a:endParaRPr>
          </a:p>
          <a:p>
            <a:pPr algn="ctr"/>
            <a:r>
              <a:rPr lang="en-US" sz="900" dirty="0">
                <a:latin typeface="Arial"/>
                <a:cs typeface="Arial"/>
              </a:rPr>
              <a:t>53%</a:t>
            </a:r>
            <a:endParaRPr lang="en-US" sz="1050" dirty="0">
              <a:cs typeface="Arial"/>
            </a:endParaRPr>
          </a:p>
        </p:txBody>
      </p:sp>
      <p:pic>
        <p:nvPicPr>
          <p:cNvPr id="7" name="Picture 6">
            <a:extLst>
              <a:ext uri="{FF2B5EF4-FFF2-40B4-BE49-F238E27FC236}">
                <a16:creationId xmlns:a16="http://schemas.microsoft.com/office/drawing/2014/main" id="{F098C210-86A5-4730-BDD5-4335F51BF2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19" name="Slide Number Placeholder 1">
            <a:extLst>
              <a:ext uri="{FF2B5EF4-FFF2-40B4-BE49-F238E27FC236}">
                <a16:creationId xmlns:a16="http://schemas.microsoft.com/office/drawing/2014/main" id="{8BB079D5-AF7D-C39F-1845-F54A59AE45DE}"/>
              </a:ext>
            </a:extLst>
          </p:cNvPr>
          <p:cNvSpPr txBox="1">
            <a:spLocks/>
          </p:cNvSpPr>
          <p:nvPr/>
        </p:nvSpPr>
        <p:spPr>
          <a:xfrm>
            <a:off x="8676560" y="6518990"/>
            <a:ext cx="389735" cy="365125"/>
          </a:xfrm>
          <a:prstGeom prst="rect">
            <a:avLst/>
          </a:prstGeom>
        </p:spPr>
        <p:txBody>
          <a:bodyPr lIns="91440" tIns="45720" rIns="91440" bIns="45720" anchor="t"/>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6933" algn="l" rtl="0" fontAlgn="base">
              <a:spcBef>
                <a:spcPct val="0"/>
              </a:spcBef>
              <a:spcAft>
                <a:spcPct val="0"/>
              </a:spcAft>
              <a:defRPr kern="1200">
                <a:solidFill>
                  <a:schemeClr val="tx1"/>
                </a:solidFill>
                <a:latin typeface="Arial" charset="0"/>
                <a:ea typeface="+mn-ea"/>
                <a:cs typeface="+mn-cs"/>
              </a:defRPr>
            </a:lvl2pPr>
            <a:lvl3pPr marL="913865" algn="l" rtl="0" fontAlgn="base">
              <a:spcBef>
                <a:spcPct val="0"/>
              </a:spcBef>
              <a:spcAft>
                <a:spcPct val="0"/>
              </a:spcAft>
              <a:defRPr kern="1200">
                <a:solidFill>
                  <a:schemeClr val="tx1"/>
                </a:solidFill>
                <a:latin typeface="Arial" charset="0"/>
                <a:ea typeface="+mn-ea"/>
                <a:cs typeface="+mn-cs"/>
              </a:defRPr>
            </a:lvl3pPr>
            <a:lvl4pPr marL="1370799" algn="l" rtl="0" fontAlgn="base">
              <a:spcBef>
                <a:spcPct val="0"/>
              </a:spcBef>
              <a:spcAft>
                <a:spcPct val="0"/>
              </a:spcAft>
              <a:defRPr kern="1200">
                <a:solidFill>
                  <a:schemeClr val="tx1"/>
                </a:solidFill>
                <a:latin typeface="Arial" charset="0"/>
                <a:ea typeface="+mn-ea"/>
                <a:cs typeface="+mn-cs"/>
              </a:defRPr>
            </a:lvl4pPr>
            <a:lvl5pPr marL="1827731" algn="l" rtl="0" fontAlgn="base">
              <a:spcBef>
                <a:spcPct val="0"/>
              </a:spcBef>
              <a:spcAft>
                <a:spcPct val="0"/>
              </a:spcAft>
              <a:defRPr kern="1200">
                <a:solidFill>
                  <a:schemeClr val="tx1"/>
                </a:solidFill>
                <a:latin typeface="Arial" charset="0"/>
                <a:ea typeface="+mn-ea"/>
                <a:cs typeface="+mn-cs"/>
              </a:defRPr>
            </a:lvl5pPr>
            <a:lvl6pPr marL="2284665" algn="l" defTabSz="913865" rtl="0" eaLnBrk="1" latinLnBrk="0" hangingPunct="1">
              <a:defRPr kern="1200">
                <a:solidFill>
                  <a:schemeClr val="tx1"/>
                </a:solidFill>
                <a:latin typeface="Arial" charset="0"/>
                <a:ea typeface="+mn-ea"/>
                <a:cs typeface="+mn-cs"/>
              </a:defRPr>
            </a:lvl6pPr>
            <a:lvl7pPr marL="2741596" algn="l" defTabSz="913865" rtl="0" eaLnBrk="1" latinLnBrk="0" hangingPunct="1">
              <a:defRPr kern="1200">
                <a:solidFill>
                  <a:schemeClr val="tx1"/>
                </a:solidFill>
                <a:latin typeface="Arial" charset="0"/>
                <a:ea typeface="+mn-ea"/>
                <a:cs typeface="+mn-cs"/>
              </a:defRPr>
            </a:lvl7pPr>
            <a:lvl8pPr marL="3198530" algn="l" defTabSz="913865" rtl="0" eaLnBrk="1" latinLnBrk="0" hangingPunct="1">
              <a:defRPr kern="1200">
                <a:solidFill>
                  <a:schemeClr val="tx1"/>
                </a:solidFill>
                <a:latin typeface="Arial" charset="0"/>
                <a:ea typeface="+mn-ea"/>
                <a:cs typeface="+mn-cs"/>
              </a:defRPr>
            </a:lvl8pPr>
            <a:lvl9pPr marL="3655460" algn="l" defTabSz="913865" rtl="0" eaLnBrk="1" latinLnBrk="0" hangingPunct="1">
              <a:defRPr kern="1200">
                <a:solidFill>
                  <a:schemeClr val="tx1"/>
                </a:solidFill>
                <a:latin typeface="Arial" charset="0"/>
                <a:ea typeface="+mn-ea"/>
                <a:cs typeface="+mn-cs"/>
              </a:defRPr>
            </a:lvl9pPr>
          </a:lstStyle>
          <a:p>
            <a:fld id="{CDC87B67-0850-476E-AA78-9A273902E860}" type="slidenum">
              <a:rPr lang="en-US" sz="1200" dirty="0">
                <a:solidFill>
                  <a:schemeClr val="bg1">
                    <a:lumMod val="65000"/>
                  </a:schemeClr>
                </a:solidFill>
                <a:latin typeface="Calibri"/>
                <a:cs typeface="Arial"/>
              </a:rPr>
              <a:pPr/>
              <a:t>5</a:t>
            </a:fld>
            <a:endParaRPr lang="en-US" sz="1200" dirty="0">
              <a:solidFill>
                <a:schemeClr val="bg1">
                  <a:lumMod val="65000"/>
                </a:schemeClr>
              </a:solidFill>
              <a:latin typeface="Calibri"/>
              <a:cs typeface="Arial"/>
            </a:endParaRPr>
          </a:p>
        </p:txBody>
      </p:sp>
    </p:spTree>
    <p:extLst>
      <p:ext uri="{BB962C8B-B14F-4D97-AF65-F5344CB8AC3E}">
        <p14:creationId xmlns:p14="http://schemas.microsoft.com/office/powerpoint/2010/main" val="3232506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878315" y="99150"/>
            <a:ext cx="6383603" cy="556735"/>
          </a:xfrm>
        </p:spPr>
        <p:txBody>
          <a:bodyPr/>
          <a:lstStyle/>
          <a:p>
            <a:pPr eaLnBrk="1" hangingPunct="1"/>
            <a:r>
              <a:rPr lang="en-US" sz="2400" b="1" dirty="0">
                <a:solidFill>
                  <a:srgbClr val="000000"/>
                </a:solidFill>
                <a:latin typeface="Arial Black"/>
                <a:cs typeface="Arial"/>
              </a:rPr>
              <a:t>USW Electromagnetic </a:t>
            </a:r>
            <a:br>
              <a:rPr lang="en-US" sz="2400" b="1" dirty="0">
                <a:solidFill>
                  <a:srgbClr val="000000"/>
                </a:solidFill>
                <a:latin typeface="Arial Black"/>
                <a:cs typeface="Arial"/>
              </a:rPr>
            </a:br>
            <a:r>
              <a:rPr lang="en-US" sz="2400" b="1" dirty="0">
                <a:solidFill>
                  <a:srgbClr val="000000"/>
                </a:solidFill>
                <a:latin typeface="Arial Black"/>
                <a:cs typeface="Arial"/>
              </a:rPr>
              <a:t>Systems Department</a:t>
            </a:r>
          </a:p>
        </p:txBody>
      </p:sp>
      <p:grpSp>
        <p:nvGrpSpPr>
          <p:cNvPr id="233" name="Group 232"/>
          <p:cNvGrpSpPr/>
          <p:nvPr/>
        </p:nvGrpSpPr>
        <p:grpSpPr>
          <a:xfrm>
            <a:off x="-2282" y="768323"/>
            <a:ext cx="9069789" cy="5641973"/>
            <a:chOff x="7938" y="582123"/>
            <a:chExt cx="9069789" cy="5641973"/>
          </a:xfrm>
        </p:grpSpPr>
        <p:sp>
          <p:nvSpPr>
            <p:cNvPr id="234" name="Line 573"/>
            <p:cNvSpPr>
              <a:spLocks noChangeShapeType="1"/>
            </p:cNvSpPr>
            <p:nvPr/>
          </p:nvSpPr>
          <p:spPr bwMode="auto">
            <a:xfrm>
              <a:off x="1533708" y="807425"/>
              <a:ext cx="0" cy="54864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dirty="0">
                <a:solidFill>
                  <a:srgbClr val="000000"/>
                </a:solidFill>
                <a:latin typeface="Centaur" pitchFamily="18" charset="0"/>
              </a:endParaRPr>
            </a:p>
          </p:txBody>
        </p:sp>
        <p:sp>
          <p:nvSpPr>
            <p:cNvPr id="235" name="Line 549"/>
            <p:cNvSpPr>
              <a:spLocks noChangeShapeType="1"/>
            </p:cNvSpPr>
            <p:nvPr/>
          </p:nvSpPr>
          <p:spPr bwMode="auto">
            <a:xfrm flipH="1">
              <a:off x="3875088" y="4300048"/>
              <a:ext cx="43434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dirty="0">
                <a:solidFill>
                  <a:srgbClr val="000000"/>
                </a:solidFill>
                <a:latin typeface="Centaur" pitchFamily="18" charset="0"/>
              </a:endParaRPr>
            </a:p>
          </p:txBody>
        </p:sp>
        <p:sp>
          <p:nvSpPr>
            <p:cNvPr id="236" name="Line 573"/>
            <p:cNvSpPr>
              <a:spLocks noChangeShapeType="1"/>
            </p:cNvSpPr>
            <p:nvPr/>
          </p:nvSpPr>
          <p:spPr bwMode="auto">
            <a:xfrm>
              <a:off x="4625975" y="1590185"/>
              <a:ext cx="0" cy="2697163"/>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dirty="0">
                <a:solidFill>
                  <a:srgbClr val="000000"/>
                </a:solidFill>
                <a:latin typeface="Centaur" pitchFamily="18" charset="0"/>
              </a:endParaRPr>
            </a:p>
          </p:txBody>
        </p:sp>
        <p:sp>
          <p:nvSpPr>
            <p:cNvPr id="238" name="Freeform 556"/>
            <p:cNvSpPr>
              <a:spLocks/>
            </p:cNvSpPr>
            <p:nvPr/>
          </p:nvSpPr>
          <p:spPr bwMode="auto">
            <a:xfrm>
              <a:off x="3781425" y="5282710"/>
              <a:ext cx="2470150" cy="219075"/>
            </a:xfrm>
            <a:custGeom>
              <a:avLst/>
              <a:gdLst>
                <a:gd name="T0" fmla="*/ 0 w 1057"/>
                <a:gd name="T1" fmla="*/ 2147483647 h 473"/>
                <a:gd name="T2" fmla="*/ 0 w 1057"/>
                <a:gd name="T3" fmla="*/ 0 h 473"/>
                <a:gd name="T4" fmla="*/ 2147483647 w 1057"/>
                <a:gd name="T5" fmla="*/ 0 h 473"/>
                <a:gd name="T6" fmla="*/ 2147483647 w 1057"/>
                <a:gd name="T7" fmla="*/ 2147483647 h 473"/>
                <a:gd name="T8" fmla="*/ 0 60000 65536"/>
                <a:gd name="T9" fmla="*/ 0 60000 65536"/>
                <a:gd name="T10" fmla="*/ 0 60000 65536"/>
                <a:gd name="T11" fmla="*/ 0 60000 65536"/>
                <a:gd name="T12" fmla="*/ 0 w 1057"/>
                <a:gd name="T13" fmla="*/ 0 h 473"/>
                <a:gd name="T14" fmla="*/ 1057 w 1057"/>
                <a:gd name="T15" fmla="*/ 473 h 473"/>
              </a:gdLst>
              <a:ahLst/>
              <a:cxnLst>
                <a:cxn ang="T8">
                  <a:pos x="T0" y="T1"/>
                </a:cxn>
                <a:cxn ang="T9">
                  <a:pos x="T2" y="T3"/>
                </a:cxn>
                <a:cxn ang="T10">
                  <a:pos x="T4" y="T5"/>
                </a:cxn>
                <a:cxn ang="T11">
                  <a:pos x="T6" y="T7"/>
                </a:cxn>
              </a:cxnLst>
              <a:rect l="T12" t="T13" r="T14" b="T15"/>
              <a:pathLst>
                <a:path w="1057" h="473">
                  <a:moveTo>
                    <a:pt x="0" y="472"/>
                  </a:moveTo>
                  <a:lnTo>
                    <a:pt x="0" y="0"/>
                  </a:lnTo>
                  <a:lnTo>
                    <a:pt x="1056" y="0"/>
                  </a:lnTo>
                  <a:lnTo>
                    <a:pt x="1056" y="472"/>
                  </a:lnTo>
                </a:path>
              </a:pathLst>
            </a:custGeom>
            <a:noFill/>
            <a:ln w="381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dirty="0">
                <a:solidFill>
                  <a:srgbClr val="000000"/>
                </a:solidFill>
                <a:latin typeface="Centaur" pitchFamily="18" charset="0"/>
              </a:endParaRPr>
            </a:p>
          </p:txBody>
        </p:sp>
        <p:sp>
          <p:nvSpPr>
            <p:cNvPr id="239" name="Line 561"/>
            <p:cNvSpPr>
              <a:spLocks noChangeShapeType="1"/>
            </p:cNvSpPr>
            <p:nvPr/>
          </p:nvSpPr>
          <p:spPr bwMode="auto">
            <a:xfrm flipH="1">
              <a:off x="8207375" y="4284173"/>
              <a:ext cx="0" cy="63976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dirty="0">
                <a:solidFill>
                  <a:srgbClr val="000000"/>
                </a:solidFill>
                <a:latin typeface="Centaur" pitchFamily="18" charset="0"/>
              </a:endParaRPr>
            </a:p>
          </p:txBody>
        </p:sp>
        <p:sp>
          <p:nvSpPr>
            <p:cNvPr id="240" name="Line 565"/>
            <p:cNvSpPr>
              <a:spLocks noChangeShapeType="1"/>
            </p:cNvSpPr>
            <p:nvPr/>
          </p:nvSpPr>
          <p:spPr bwMode="auto">
            <a:xfrm flipH="1">
              <a:off x="3879850" y="4293698"/>
              <a:ext cx="3175" cy="5492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dirty="0">
                <a:solidFill>
                  <a:srgbClr val="000000"/>
                </a:solidFill>
                <a:latin typeface="Centaur" pitchFamily="18" charset="0"/>
              </a:endParaRPr>
            </a:p>
          </p:txBody>
        </p:sp>
        <p:sp>
          <p:nvSpPr>
            <p:cNvPr id="241" name="Rectangle 566"/>
            <p:cNvSpPr>
              <a:spLocks noChangeArrowheads="1"/>
            </p:cNvSpPr>
            <p:nvPr/>
          </p:nvSpPr>
          <p:spPr bwMode="auto">
            <a:xfrm>
              <a:off x="2292350" y="5981210"/>
              <a:ext cx="5778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F0000"/>
                </a:buClr>
                <a:buFont typeface="Wingdings" pitchFamily="2" charset="2"/>
                <a:buChar char="§"/>
                <a:defRPr sz="2000" b="1">
                  <a:solidFill>
                    <a:schemeClr val="tx1"/>
                  </a:solidFill>
                  <a:latin typeface="Arial" charset="0"/>
                </a:defRPr>
              </a:lvl1pPr>
              <a:lvl2pPr marL="742950" indent="-285750">
                <a:spcBef>
                  <a:spcPct val="20000"/>
                </a:spcBef>
                <a:buClr>
                  <a:schemeClr val="tx1"/>
                </a:buClr>
                <a:buChar char="–"/>
                <a:defRPr b="1" i="1">
                  <a:solidFill>
                    <a:schemeClr val="tx1"/>
                  </a:solidFill>
                  <a:latin typeface="Arial" charset="0"/>
                </a:defRPr>
              </a:lvl2pPr>
              <a:lvl3pPr marL="1143000" indent="-228600">
                <a:spcBef>
                  <a:spcPct val="20000"/>
                </a:spcBef>
                <a:buClr>
                  <a:schemeClr val="tx1"/>
                </a:buClr>
                <a:buFont typeface="Wingdings" pitchFamily="2" charset="2"/>
                <a:buChar char="§"/>
                <a:defRPr sz="1600" b="1">
                  <a:solidFill>
                    <a:schemeClr val="tx1"/>
                  </a:solidFill>
                  <a:latin typeface="Arial" charset="0"/>
                </a:defRPr>
              </a:lvl3pPr>
              <a:lvl4pPr marL="1600200" indent="-228600">
                <a:spcBef>
                  <a:spcPct val="20000"/>
                </a:spcBef>
                <a:buClr>
                  <a:schemeClr val="tx1"/>
                </a:buClr>
                <a:buChar char="–"/>
                <a:defRPr sz="1400" b="1">
                  <a:solidFill>
                    <a:schemeClr val="tx1"/>
                  </a:solidFill>
                  <a:latin typeface="Arial" charset="0"/>
                </a:defRPr>
              </a:lvl4pPr>
              <a:lvl5pPr marL="2057400" indent="-228600">
                <a:spcBef>
                  <a:spcPct val="20000"/>
                </a:spcBef>
                <a:buClr>
                  <a:schemeClr val="tx1"/>
                </a:buClr>
                <a:buFont typeface="Wingdings" pitchFamily="2" charset="2"/>
                <a:buChar char="§"/>
                <a:defRPr sz="1400" b="1">
                  <a:solidFill>
                    <a:schemeClr val="tx1"/>
                  </a:solidFill>
                  <a:latin typeface="Arial" charset="0"/>
                </a:defRPr>
              </a:lvl5pPr>
              <a:lvl6pPr marL="25146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6pPr>
              <a:lvl7pPr marL="29718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7pPr>
              <a:lvl8pPr marL="34290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8pPr>
              <a:lvl9pPr marL="38862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9pPr>
            </a:lstStyle>
            <a:p>
              <a:pPr fontAlgn="base">
                <a:spcBef>
                  <a:spcPct val="0"/>
                </a:spcBef>
                <a:spcAft>
                  <a:spcPct val="0"/>
                </a:spcAft>
                <a:buClrTx/>
                <a:buFontTx/>
                <a:buNone/>
              </a:pPr>
              <a:endParaRPr lang="en-US" altLang="en-US" sz="2400" b="0" dirty="0">
                <a:solidFill>
                  <a:srgbClr val="000000"/>
                </a:solidFill>
                <a:latin typeface="Centaur" pitchFamily="18" charset="0"/>
              </a:endParaRPr>
            </a:p>
          </p:txBody>
        </p:sp>
        <p:sp>
          <p:nvSpPr>
            <p:cNvPr id="242" name="Line 567"/>
            <p:cNvSpPr>
              <a:spLocks noChangeShapeType="1"/>
            </p:cNvSpPr>
            <p:nvPr/>
          </p:nvSpPr>
          <p:spPr bwMode="auto">
            <a:xfrm flipV="1">
              <a:off x="1635828" y="5272741"/>
              <a:ext cx="0" cy="2381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dirty="0">
                <a:solidFill>
                  <a:srgbClr val="000000"/>
                </a:solidFill>
                <a:latin typeface="Centaur" pitchFamily="18" charset="0"/>
              </a:endParaRPr>
            </a:p>
          </p:txBody>
        </p:sp>
        <p:sp>
          <p:nvSpPr>
            <p:cNvPr id="243" name="Line 568"/>
            <p:cNvSpPr>
              <a:spLocks noChangeShapeType="1"/>
            </p:cNvSpPr>
            <p:nvPr/>
          </p:nvSpPr>
          <p:spPr bwMode="auto">
            <a:xfrm flipV="1">
              <a:off x="1016069" y="5277948"/>
              <a:ext cx="0" cy="2381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dirty="0">
                <a:solidFill>
                  <a:srgbClr val="000000"/>
                </a:solidFill>
                <a:latin typeface="Centaur" pitchFamily="18" charset="0"/>
              </a:endParaRPr>
            </a:p>
          </p:txBody>
        </p:sp>
        <p:sp>
          <p:nvSpPr>
            <p:cNvPr id="244" name="Freeform 569"/>
            <p:cNvSpPr>
              <a:spLocks/>
            </p:cNvSpPr>
            <p:nvPr/>
          </p:nvSpPr>
          <p:spPr bwMode="auto">
            <a:xfrm>
              <a:off x="441325" y="5282710"/>
              <a:ext cx="2470150" cy="219075"/>
            </a:xfrm>
            <a:custGeom>
              <a:avLst/>
              <a:gdLst>
                <a:gd name="T0" fmla="*/ 0 w 1585"/>
                <a:gd name="T1" fmla="*/ 2147483647 h 497"/>
                <a:gd name="T2" fmla="*/ 0 w 1585"/>
                <a:gd name="T3" fmla="*/ 0 h 497"/>
                <a:gd name="T4" fmla="*/ 2147483647 w 1585"/>
                <a:gd name="T5" fmla="*/ 0 h 497"/>
                <a:gd name="T6" fmla="*/ 2147483647 w 1585"/>
                <a:gd name="T7" fmla="*/ 2147483647 h 497"/>
                <a:gd name="T8" fmla="*/ 0 60000 65536"/>
                <a:gd name="T9" fmla="*/ 0 60000 65536"/>
                <a:gd name="T10" fmla="*/ 0 60000 65536"/>
                <a:gd name="T11" fmla="*/ 0 60000 65536"/>
                <a:gd name="T12" fmla="*/ 0 w 1585"/>
                <a:gd name="T13" fmla="*/ 0 h 497"/>
                <a:gd name="T14" fmla="*/ 1585 w 1585"/>
                <a:gd name="T15" fmla="*/ 497 h 497"/>
              </a:gdLst>
              <a:ahLst/>
              <a:cxnLst>
                <a:cxn ang="T8">
                  <a:pos x="T0" y="T1"/>
                </a:cxn>
                <a:cxn ang="T9">
                  <a:pos x="T2" y="T3"/>
                </a:cxn>
                <a:cxn ang="T10">
                  <a:pos x="T4" y="T5"/>
                </a:cxn>
                <a:cxn ang="T11">
                  <a:pos x="T6" y="T7"/>
                </a:cxn>
              </a:cxnLst>
              <a:rect l="T12" t="T13" r="T14" b="T15"/>
              <a:pathLst>
                <a:path w="1585" h="497">
                  <a:moveTo>
                    <a:pt x="0" y="496"/>
                  </a:moveTo>
                  <a:lnTo>
                    <a:pt x="0" y="0"/>
                  </a:lnTo>
                  <a:lnTo>
                    <a:pt x="1584" y="0"/>
                  </a:lnTo>
                  <a:lnTo>
                    <a:pt x="1584" y="496"/>
                  </a:lnTo>
                </a:path>
              </a:pathLst>
            </a:custGeom>
            <a:noFill/>
            <a:ln w="381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dirty="0">
                <a:solidFill>
                  <a:srgbClr val="000000"/>
                </a:solidFill>
                <a:latin typeface="Centaur" pitchFamily="18" charset="0"/>
              </a:endParaRPr>
            </a:p>
          </p:txBody>
        </p:sp>
        <p:sp>
          <p:nvSpPr>
            <p:cNvPr id="245" name="Freeform 614"/>
            <p:cNvSpPr>
              <a:spLocks/>
            </p:cNvSpPr>
            <p:nvPr/>
          </p:nvSpPr>
          <p:spPr bwMode="auto">
            <a:xfrm>
              <a:off x="7034213" y="5282710"/>
              <a:ext cx="1764786" cy="219075"/>
            </a:xfrm>
            <a:custGeom>
              <a:avLst/>
              <a:gdLst>
                <a:gd name="T0" fmla="*/ 0 w 1057"/>
                <a:gd name="T1" fmla="*/ 2147483647 h 473"/>
                <a:gd name="T2" fmla="*/ 0 w 1057"/>
                <a:gd name="T3" fmla="*/ 0 h 473"/>
                <a:gd name="T4" fmla="*/ 2147483647 w 1057"/>
                <a:gd name="T5" fmla="*/ 0 h 473"/>
                <a:gd name="T6" fmla="*/ 2147483647 w 1057"/>
                <a:gd name="T7" fmla="*/ 2147483647 h 473"/>
                <a:gd name="T8" fmla="*/ 0 60000 65536"/>
                <a:gd name="T9" fmla="*/ 0 60000 65536"/>
                <a:gd name="T10" fmla="*/ 0 60000 65536"/>
                <a:gd name="T11" fmla="*/ 0 60000 65536"/>
                <a:gd name="T12" fmla="*/ 0 w 1057"/>
                <a:gd name="T13" fmla="*/ 0 h 473"/>
                <a:gd name="T14" fmla="*/ 1057 w 1057"/>
                <a:gd name="T15" fmla="*/ 473 h 473"/>
              </a:gdLst>
              <a:ahLst/>
              <a:cxnLst>
                <a:cxn ang="T8">
                  <a:pos x="T0" y="T1"/>
                </a:cxn>
                <a:cxn ang="T9">
                  <a:pos x="T2" y="T3"/>
                </a:cxn>
                <a:cxn ang="T10">
                  <a:pos x="T4" y="T5"/>
                </a:cxn>
                <a:cxn ang="T11">
                  <a:pos x="T6" y="T7"/>
                </a:cxn>
              </a:cxnLst>
              <a:rect l="T12" t="T13" r="T14" b="T15"/>
              <a:pathLst>
                <a:path w="1057" h="473">
                  <a:moveTo>
                    <a:pt x="0" y="472"/>
                  </a:moveTo>
                  <a:lnTo>
                    <a:pt x="0" y="0"/>
                  </a:lnTo>
                  <a:lnTo>
                    <a:pt x="1056" y="0"/>
                  </a:lnTo>
                  <a:lnTo>
                    <a:pt x="1056" y="472"/>
                  </a:lnTo>
                </a:path>
              </a:pathLst>
            </a:custGeom>
            <a:noFill/>
            <a:ln w="381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dirty="0">
                <a:solidFill>
                  <a:srgbClr val="000000"/>
                </a:solidFill>
                <a:latin typeface="Centaur" pitchFamily="18" charset="0"/>
              </a:endParaRPr>
            </a:p>
          </p:txBody>
        </p:sp>
        <p:sp>
          <p:nvSpPr>
            <p:cNvPr id="246" name="Line 615"/>
            <p:cNvSpPr>
              <a:spLocks noChangeShapeType="1"/>
            </p:cNvSpPr>
            <p:nvPr/>
          </p:nvSpPr>
          <p:spPr bwMode="auto">
            <a:xfrm flipH="1">
              <a:off x="6043613" y="4290523"/>
              <a:ext cx="0" cy="7302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dirty="0">
                <a:solidFill>
                  <a:srgbClr val="000000"/>
                </a:solidFill>
                <a:latin typeface="Centaur" pitchFamily="18" charset="0"/>
              </a:endParaRPr>
            </a:p>
          </p:txBody>
        </p:sp>
        <p:sp>
          <p:nvSpPr>
            <p:cNvPr id="247" name="Rectangle 555"/>
            <p:cNvSpPr>
              <a:spLocks noChangeArrowheads="1"/>
            </p:cNvSpPr>
            <p:nvPr/>
          </p:nvSpPr>
          <p:spPr bwMode="auto">
            <a:xfrm>
              <a:off x="3484403" y="5427171"/>
              <a:ext cx="574040" cy="796925"/>
            </a:xfrm>
            <a:prstGeom prst="rect">
              <a:avLst/>
            </a:prstGeom>
            <a:solidFill>
              <a:schemeClr val="accent2">
                <a:lumMod val="40000"/>
                <a:lumOff val="60000"/>
              </a:schemeClr>
            </a:solidFill>
            <a:ln w="12700">
              <a:solidFill>
                <a:schemeClr val="tx1"/>
              </a:solidFill>
              <a:miter lim="800000"/>
              <a:headEnd/>
              <a:tailEnd/>
            </a:ln>
          </p:spPr>
          <p:txBody>
            <a:bodyPr lIns="0" rIns="0" bIns="0"/>
            <a:lstStyle>
              <a:lvl1pPr>
                <a:spcBef>
                  <a:spcPct val="20000"/>
                </a:spcBef>
                <a:buClr>
                  <a:srgbClr val="FF0000"/>
                </a:buClr>
                <a:buFont typeface="Wingdings" pitchFamily="2" charset="2"/>
                <a:buChar char="§"/>
                <a:defRPr sz="2000" b="1">
                  <a:solidFill>
                    <a:schemeClr val="tx1"/>
                  </a:solidFill>
                  <a:latin typeface="Arial" charset="0"/>
                </a:defRPr>
              </a:lvl1pPr>
              <a:lvl2pPr marL="742950" indent="-285750">
                <a:spcBef>
                  <a:spcPct val="20000"/>
                </a:spcBef>
                <a:buClr>
                  <a:schemeClr val="tx1"/>
                </a:buClr>
                <a:buChar char="–"/>
                <a:defRPr b="1" i="1">
                  <a:solidFill>
                    <a:schemeClr val="tx1"/>
                  </a:solidFill>
                  <a:latin typeface="Arial" charset="0"/>
                </a:defRPr>
              </a:lvl2pPr>
              <a:lvl3pPr marL="1143000" indent="-228600">
                <a:spcBef>
                  <a:spcPct val="20000"/>
                </a:spcBef>
                <a:buClr>
                  <a:schemeClr val="tx1"/>
                </a:buClr>
                <a:buFont typeface="Wingdings" pitchFamily="2" charset="2"/>
                <a:buChar char="§"/>
                <a:defRPr sz="1600" b="1">
                  <a:solidFill>
                    <a:schemeClr val="tx1"/>
                  </a:solidFill>
                  <a:latin typeface="Arial" charset="0"/>
                </a:defRPr>
              </a:lvl3pPr>
              <a:lvl4pPr marL="1600200" indent="-228600">
                <a:spcBef>
                  <a:spcPct val="20000"/>
                </a:spcBef>
                <a:buClr>
                  <a:schemeClr val="tx1"/>
                </a:buClr>
                <a:buChar char="–"/>
                <a:defRPr sz="1400" b="1">
                  <a:solidFill>
                    <a:schemeClr val="tx1"/>
                  </a:solidFill>
                  <a:latin typeface="Arial" charset="0"/>
                </a:defRPr>
              </a:lvl4pPr>
              <a:lvl5pPr marL="2057400" indent="-228600">
                <a:spcBef>
                  <a:spcPct val="20000"/>
                </a:spcBef>
                <a:buClr>
                  <a:schemeClr val="tx1"/>
                </a:buClr>
                <a:buFont typeface="Wingdings" pitchFamily="2" charset="2"/>
                <a:buChar char="§"/>
                <a:defRPr sz="1400" b="1">
                  <a:solidFill>
                    <a:schemeClr val="tx1"/>
                  </a:solidFill>
                  <a:latin typeface="Arial" charset="0"/>
                </a:defRPr>
              </a:lvl5pPr>
              <a:lvl6pPr marL="25146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6pPr>
              <a:lvl7pPr marL="29718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7pPr>
              <a:lvl8pPr marL="34290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8pPr>
              <a:lvl9pPr marL="38862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9pPr>
            </a:lstStyle>
            <a:p>
              <a:pPr algn="ctr">
                <a:spcBef>
                  <a:spcPct val="10000"/>
                </a:spcBef>
                <a:spcAft>
                  <a:spcPct val="15000"/>
                </a:spcAft>
                <a:buClrTx/>
                <a:buNone/>
              </a:pPr>
              <a:r>
                <a:rPr lang="en-US" altLang="en-US" sz="800" dirty="0">
                  <a:solidFill>
                    <a:srgbClr val="000000"/>
                  </a:solidFill>
                  <a:latin typeface="Arial Narrow" pitchFamily="34" charset="0"/>
                </a:rPr>
                <a:t>ELECTRONIC WARFARE         SYSTEMS  BRANCH</a:t>
              </a:r>
            </a:p>
            <a:p>
              <a:pPr algn="ctr" fontAlgn="base">
                <a:spcBef>
                  <a:spcPct val="10000"/>
                </a:spcBef>
                <a:spcAft>
                  <a:spcPct val="0"/>
                </a:spcAft>
                <a:buClrTx/>
                <a:buFontTx/>
                <a:buNone/>
              </a:pPr>
              <a:endParaRPr lang="en-US" altLang="en-US" sz="600" dirty="0">
                <a:solidFill>
                  <a:srgbClr val="000000"/>
                </a:solidFill>
                <a:latin typeface="Arial Narrow" pitchFamily="34" charset="0"/>
              </a:endParaRPr>
            </a:p>
          </p:txBody>
        </p:sp>
        <p:sp>
          <p:nvSpPr>
            <p:cNvPr id="248" name="Rectangle 559"/>
            <p:cNvSpPr>
              <a:spLocks noChangeArrowheads="1"/>
            </p:cNvSpPr>
            <p:nvPr/>
          </p:nvSpPr>
          <p:spPr bwMode="auto">
            <a:xfrm>
              <a:off x="6715954" y="5437060"/>
              <a:ext cx="557455" cy="777928"/>
            </a:xfrm>
            <a:prstGeom prst="rect">
              <a:avLst/>
            </a:prstGeom>
            <a:solidFill>
              <a:schemeClr val="accent6">
                <a:lumMod val="20000"/>
                <a:lumOff val="80000"/>
              </a:schemeClr>
            </a:solidFill>
            <a:ln w="12700">
              <a:solidFill>
                <a:schemeClr val="tx1"/>
              </a:solidFill>
              <a:miter lim="800000"/>
              <a:headEnd/>
              <a:tailEnd/>
            </a:ln>
          </p:spPr>
          <p:txBody>
            <a:bodyPr lIns="0" rIns="0" bIns="0"/>
            <a:lstStyle>
              <a:lvl1pPr>
                <a:spcBef>
                  <a:spcPct val="20000"/>
                </a:spcBef>
                <a:buClr>
                  <a:srgbClr val="FF0000"/>
                </a:buClr>
                <a:buFont typeface="Wingdings" pitchFamily="2" charset="2"/>
                <a:buChar char="§"/>
                <a:defRPr sz="2000" b="1">
                  <a:solidFill>
                    <a:schemeClr val="tx1"/>
                  </a:solidFill>
                  <a:latin typeface="Arial" charset="0"/>
                </a:defRPr>
              </a:lvl1pPr>
              <a:lvl2pPr marL="742950" indent="-285750">
                <a:spcBef>
                  <a:spcPct val="20000"/>
                </a:spcBef>
                <a:buClr>
                  <a:schemeClr val="tx1"/>
                </a:buClr>
                <a:buChar char="–"/>
                <a:defRPr b="1" i="1">
                  <a:solidFill>
                    <a:schemeClr val="tx1"/>
                  </a:solidFill>
                  <a:latin typeface="Arial" charset="0"/>
                </a:defRPr>
              </a:lvl2pPr>
              <a:lvl3pPr marL="1143000" indent="-228600">
                <a:spcBef>
                  <a:spcPct val="20000"/>
                </a:spcBef>
                <a:buClr>
                  <a:schemeClr val="tx1"/>
                </a:buClr>
                <a:buFont typeface="Wingdings" pitchFamily="2" charset="2"/>
                <a:buChar char="§"/>
                <a:defRPr sz="1600" b="1">
                  <a:solidFill>
                    <a:schemeClr val="tx1"/>
                  </a:solidFill>
                  <a:latin typeface="Arial" charset="0"/>
                </a:defRPr>
              </a:lvl3pPr>
              <a:lvl4pPr marL="1600200" indent="-228600">
                <a:spcBef>
                  <a:spcPct val="20000"/>
                </a:spcBef>
                <a:buClr>
                  <a:schemeClr val="tx1"/>
                </a:buClr>
                <a:buChar char="–"/>
                <a:defRPr sz="1400" b="1">
                  <a:solidFill>
                    <a:schemeClr val="tx1"/>
                  </a:solidFill>
                  <a:latin typeface="Arial" charset="0"/>
                </a:defRPr>
              </a:lvl4pPr>
              <a:lvl5pPr marL="2057400" indent="-228600">
                <a:spcBef>
                  <a:spcPct val="20000"/>
                </a:spcBef>
                <a:buClr>
                  <a:schemeClr val="tx1"/>
                </a:buClr>
                <a:buFont typeface="Wingdings" pitchFamily="2" charset="2"/>
                <a:buChar char="§"/>
                <a:defRPr sz="1400" b="1">
                  <a:solidFill>
                    <a:schemeClr val="tx1"/>
                  </a:solidFill>
                  <a:latin typeface="Arial" charset="0"/>
                </a:defRPr>
              </a:lvl5pPr>
              <a:lvl6pPr marL="25146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6pPr>
              <a:lvl7pPr marL="29718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7pPr>
              <a:lvl8pPr marL="34290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8pPr>
              <a:lvl9pPr marL="38862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9pPr>
            </a:lstStyle>
            <a:p>
              <a:pPr algn="ctr">
                <a:spcBef>
                  <a:spcPts val="0"/>
                </a:spcBef>
                <a:spcAft>
                  <a:spcPts val="0"/>
                </a:spcAft>
                <a:buClrTx/>
                <a:buNone/>
              </a:pPr>
              <a:r>
                <a:rPr lang="en-US" altLang="en-US" sz="800" dirty="0">
                  <a:solidFill>
                    <a:srgbClr val="000000"/>
                  </a:solidFill>
                  <a:latin typeface="Arial Narrow" pitchFamily="34" charset="0"/>
                </a:rPr>
                <a:t>EM ENVIRON- MENTAL EFFECTS</a:t>
              </a:r>
            </a:p>
            <a:p>
              <a:pPr algn="ctr">
                <a:spcBef>
                  <a:spcPts val="0"/>
                </a:spcBef>
                <a:spcAft>
                  <a:spcPts val="0"/>
                </a:spcAft>
                <a:buClrTx/>
                <a:buNone/>
              </a:pPr>
              <a:r>
                <a:rPr lang="en-US" altLang="en-US" sz="800" dirty="0">
                  <a:solidFill>
                    <a:srgbClr val="000000"/>
                  </a:solidFill>
                  <a:latin typeface="Arial Narrow" pitchFamily="34" charset="0"/>
                </a:rPr>
                <a:t>BRANCH</a:t>
              </a:r>
            </a:p>
          </p:txBody>
        </p:sp>
        <p:sp>
          <p:nvSpPr>
            <p:cNvPr id="249" name="Rectangle 560"/>
            <p:cNvSpPr>
              <a:spLocks noChangeArrowheads="1"/>
            </p:cNvSpPr>
            <p:nvPr/>
          </p:nvSpPr>
          <p:spPr bwMode="auto">
            <a:xfrm>
              <a:off x="8530472" y="5438216"/>
              <a:ext cx="547255" cy="768256"/>
            </a:xfrm>
            <a:prstGeom prst="rect">
              <a:avLst/>
            </a:prstGeom>
            <a:solidFill>
              <a:schemeClr val="accent6">
                <a:lumMod val="20000"/>
                <a:lumOff val="80000"/>
              </a:schemeClr>
            </a:solidFill>
            <a:ln w="12700">
              <a:solidFill>
                <a:schemeClr val="tx1"/>
              </a:solidFill>
              <a:miter lim="800000"/>
              <a:headEnd/>
              <a:tailEnd/>
            </a:ln>
          </p:spPr>
          <p:txBody>
            <a:bodyPr lIns="0" rIns="0" bIns="0"/>
            <a:lstStyle>
              <a:lvl1pPr>
                <a:spcBef>
                  <a:spcPct val="20000"/>
                </a:spcBef>
                <a:buClr>
                  <a:srgbClr val="FF0000"/>
                </a:buClr>
                <a:buFont typeface="Wingdings" pitchFamily="2" charset="2"/>
                <a:buChar char="§"/>
                <a:defRPr sz="2000" b="1">
                  <a:solidFill>
                    <a:schemeClr val="tx1"/>
                  </a:solidFill>
                  <a:latin typeface="Arial" charset="0"/>
                </a:defRPr>
              </a:lvl1pPr>
              <a:lvl2pPr marL="742950" indent="-285750">
                <a:spcBef>
                  <a:spcPct val="20000"/>
                </a:spcBef>
                <a:buClr>
                  <a:schemeClr val="tx1"/>
                </a:buClr>
                <a:buChar char="–"/>
                <a:defRPr b="1" i="1">
                  <a:solidFill>
                    <a:schemeClr val="tx1"/>
                  </a:solidFill>
                  <a:latin typeface="Arial" charset="0"/>
                </a:defRPr>
              </a:lvl2pPr>
              <a:lvl3pPr marL="1143000" indent="-228600">
                <a:spcBef>
                  <a:spcPct val="20000"/>
                </a:spcBef>
                <a:buClr>
                  <a:schemeClr val="tx1"/>
                </a:buClr>
                <a:buFont typeface="Wingdings" pitchFamily="2" charset="2"/>
                <a:buChar char="§"/>
                <a:defRPr sz="1600" b="1">
                  <a:solidFill>
                    <a:schemeClr val="tx1"/>
                  </a:solidFill>
                  <a:latin typeface="Arial" charset="0"/>
                </a:defRPr>
              </a:lvl3pPr>
              <a:lvl4pPr marL="1600200" indent="-228600">
                <a:spcBef>
                  <a:spcPct val="20000"/>
                </a:spcBef>
                <a:buClr>
                  <a:schemeClr val="tx1"/>
                </a:buClr>
                <a:buChar char="–"/>
                <a:defRPr sz="1400" b="1">
                  <a:solidFill>
                    <a:schemeClr val="tx1"/>
                  </a:solidFill>
                  <a:latin typeface="Arial" charset="0"/>
                </a:defRPr>
              </a:lvl4pPr>
              <a:lvl5pPr marL="2057400" indent="-228600">
                <a:spcBef>
                  <a:spcPct val="20000"/>
                </a:spcBef>
                <a:buClr>
                  <a:schemeClr val="tx1"/>
                </a:buClr>
                <a:buFont typeface="Wingdings" pitchFamily="2" charset="2"/>
                <a:buChar char="§"/>
                <a:defRPr sz="1400" b="1">
                  <a:solidFill>
                    <a:schemeClr val="tx1"/>
                  </a:solidFill>
                  <a:latin typeface="Arial" charset="0"/>
                </a:defRPr>
              </a:lvl5pPr>
              <a:lvl6pPr marL="25146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6pPr>
              <a:lvl7pPr marL="29718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7pPr>
              <a:lvl8pPr marL="34290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8pPr>
              <a:lvl9pPr marL="38862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9pPr>
            </a:lstStyle>
            <a:p>
              <a:pPr algn="ctr">
                <a:spcBef>
                  <a:spcPct val="10000"/>
                </a:spcBef>
                <a:spcAft>
                  <a:spcPct val="15000"/>
                </a:spcAft>
                <a:buClrTx/>
                <a:buNone/>
              </a:pPr>
              <a:r>
                <a:rPr lang="fr-FR" altLang="en-US" sz="800" dirty="0">
                  <a:solidFill>
                    <a:srgbClr val="000000"/>
                  </a:solidFill>
                  <a:latin typeface="Arial Narrow" pitchFamily="34" charset="0"/>
                </a:rPr>
                <a:t>NATIONAL MAINTEN-ANCE FLEET SUPPORT BRANCH</a:t>
              </a:r>
            </a:p>
            <a:p>
              <a:pPr algn="ctr" fontAlgn="base">
                <a:spcBef>
                  <a:spcPct val="10000"/>
                </a:spcBef>
                <a:spcAft>
                  <a:spcPct val="0"/>
                </a:spcAft>
                <a:buClrTx/>
                <a:buFontTx/>
                <a:buNone/>
              </a:pPr>
              <a:endParaRPr lang="en-US" altLang="en-US" sz="700" dirty="0">
                <a:solidFill>
                  <a:srgbClr val="000000"/>
                </a:solidFill>
                <a:latin typeface="Arial Narrow" pitchFamily="34" charset="0"/>
              </a:endParaRPr>
            </a:p>
          </p:txBody>
        </p:sp>
        <p:sp>
          <p:nvSpPr>
            <p:cNvPr id="250" name="Rectangle 610"/>
            <p:cNvSpPr>
              <a:spLocks noChangeArrowheads="1"/>
            </p:cNvSpPr>
            <p:nvPr/>
          </p:nvSpPr>
          <p:spPr bwMode="auto">
            <a:xfrm>
              <a:off x="1345316" y="5387828"/>
              <a:ext cx="581024" cy="796925"/>
            </a:xfrm>
            <a:prstGeom prst="rect">
              <a:avLst/>
            </a:prstGeom>
            <a:solidFill>
              <a:schemeClr val="accent3">
                <a:lumMod val="40000"/>
                <a:lumOff val="60000"/>
              </a:schemeClr>
            </a:solidFill>
            <a:ln w="12700">
              <a:solidFill>
                <a:schemeClr val="tx1"/>
              </a:solidFill>
              <a:miter lim="800000"/>
              <a:headEnd/>
              <a:tailEnd/>
            </a:ln>
          </p:spPr>
          <p:txBody>
            <a:bodyPr lIns="0" rIns="0" bIns="0"/>
            <a:lstStyle>
              <a:lvl1pPr>
                <a:spcBef>
                  <a:spcPct val="20000"/>
                </a:spcBef>
                <a:buClr>
                  <a:srgbClr val="FF0000"/>
                </a:buClr>
                <a:buFont typeface="Wingdings" pitchFamily="2" charset="2"/>
                <a:buChar char="§"/>
                <a:defRPr sz="2000" b="1">
                  <a:solidFill>
                    <a:schemeClr val="tx1"/>
                  </a:solidFill>
                  <a:latin typeface="Arial" charset="0"/>
                </a:defRPr>
              </a:lvl1pPr>
              <a:lvl2pPr marL="742950" indent="-285750">
                <a:spcBef>
                  <a:spcPct val="20000"/>
                </a:spcBef>
                <a:buClr>
                  <a:schemeClr val="tx1"/>
                </a:buClr>
                <a:buChar char="–"/>
                <a:defRPr b="1" i="1">
                  <a:solidFill>
                    <a:schemeClr val="tx1"/>
                  </a:solidFill>
                  <a:latin typeface="Arial" charset="0"/>
                </a:defRPr>
              </a:lvl2pPr>
              <a:lvl3pPr marL="1143000" indent="-228600">
                <a:spcBef>
                  <a:spcPct val="20000"/>
                </a:spcBef>
                <a:buClr>
                  <a:schemeClr val="tx1"/>
                </a:buClr>
                <a:buFont typeface="Wingdings" pitchFamily="2" charset="2"/>
                <a:buChar char="§"/>
                <a:defRPr sz="1600" b="1">
                  <a:solidFill>
                    <a:schemeClr val="tx1"/>
                  </a:solidFill>
                  <a:latin typeface="Arial" charset="0"/>
                </a:defRPr>
              </a:lvl3pPr>
              <a:lvl4pPr marL="1600200" indent="-228600">
                <a:spcBef>
                  <a:spcPct val="20000"/>
                </a:spcBef>
                <a:buClr>
                  <a:schemeClr val="tx1"/>
                </a:buClr>
                <a:buChar char="–"/>
                <a:defRPr sz="1400" b="1">
                  <a:solidFill>
                    <a:schemeClr val="tx1"/>
                  </a:solidFill>
                  <a:latin typeface="Arial" charset="0"/>
                </a:defRPr>
              </a:lvl4pPr>
              <a:lvl5pPr marL="2057400" indent="-228600">
                <a:spcBef>
                  <a:spcPct val="20000"/>
                </a:spcBef>
                <a:buClr>
                  <a:schemeClr val="tx1"/>
                </a:buClr>
                <a:buFont typeface="Wingdings" pitchFamily="2" charset="2"/>
                <a:buChar char="§"/>
                <a:defRPr sz="1400" b="1">
                  <a:solidFill>
                    <a:schemeClr val="tx1"/>
                  </a:solidFill>
                  <a:latin typeface="Arial" charset="0"/>
                </a:defRPr>
              </a:lvl5pPr>
              <a:lvl6pPr marL="25146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6pPr>
              <a:lvl7pPr marL="29718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7pPr>
              <a:lvl8pPr marL="34290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8pPr>
              <a:lvl9pPr marL="38862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9pPr>
            </a:lstStyle>
            <a:p>
              <a:pPr algn="ctr">
                <a:lnSpc>
                  <a:spcPct val="95000"/>
                </a:lnSpc>
                <a:spcBef>
                  <a:spcPts val="0"/>
                </a:spcBef>
                <a:spcAft>
                  <a:spcPts val="0"/>
                </a:spcAft>
                <a:buClrTx/>
                <a:buNone/>
              </a:pPr>
              <a:r>
                <a:rPr lang="en-US" altLang="en-US" sz="800" dirty="0">
                  <a:solidFill>
                    <a:srgbClr val="000000"/>
                  </a:solidFill>
                  <a:latin typeface="Arial Narrow" pitchFamily="34" charset="0"/>
                </a:rPr>
                <a:t>RF ANTENNAS AND SWITCHING BRANCH</a:t>
              </a:r>
            </a:p>
            <a:p>
              <a:pPr algn="ctr" fontAlgn="base">
                <a:lnSpc>
                  <a:spcPct val="95000"/>
                </a:lnSpc>
                <a:spcBef>
                  <a:spcPct val="10000"/>
                </a:spcBef>
                <a:spcAft>
                  <a:spcPct val="0"/>
                </a:spcAft>
                <a:buClrTx/>
                <a:buFontTx/>
                <a:buNone/>
              </a:pPr>
              <a:endParaRPr lang="en-US" altLang="en-US" sz="200" dirty="0">
                <a:solidFill>
                  <a:srgbClr val="000000"/>
                </a:solidFill>
                <a:latin typeface="Arial Narrow" pitchFamily="34" charset="0"/>
              </a:endParaRPr>
            </a:p>
          </p:txBody>
        </p:sp>
        <p:sp>
          <p:nvSpPr>
            <p:cNvPr id="251" name="Rectangle 611"/>
            <p:cNvSpPr>
              <a:spLocks noChangeArrowheads="1"/>
            </p:cNvSpPr>
            <p:nvPr/>
          </p:nvSpPr>
          <p:spPr bwMode="auto">
            <a:xfrm>
              <a:off x="697730" y="5387485"/>
              <a:ext cx="608012" cy="796926"/>
            </a:xfrm>
            <a:prstGeom prst="rect">
              <a:avLst/>
            </a:prstGeom>
            <a:solidFill>
              <a:schemeClr val="accent3">
                <a:lumMod val="40000"/>
                <a:lumOff val="60000"/>
              </a:schemeClr>
            </a:solidFill>
            <a:ln w="12700">
              <a:solidFill>
                <a:schemeClr val="tx1"/>
              </a:solidFill>
              <a:miter lim="800000"/>
              <a:headEnd/>
              <a:tailEnd/>
            </a:ln>
          </p:spPr>
          <p:txBody>
            <a:bodyPr lIns="0" rIns="0" bIns="0"/>
            <a:lstStyle>
              <a:lvl1pPr>
                <a:spcBef>
                  <a:spcPct val="20000"/>
                </a:spcBef>
                <a:buClr>
                  <a:srgbClr val="FF0000"/>
                </a:buClr>
                <a:buFont typeface="Wingdings" pitchFamily="2" charset="2"/>
                <a:buChar char="§"/>
                <a:defRPr sz="2000" b="1">
                  <a:solidFill>
                    <a:schemeClr val="tx1"/>
                  </a:solidFill>
                  <a:latin typeface="Arial" charset="0"/>
                </a:defRPr>
              </a:lvl1pPr>
              <a:lvl2pPr marL="742950" indent="-285750">
                <a:spcBef>
                  <a:spcPct val="20000"/>
                </a:spcBef>
                <a:buClr>
                  <a:schemeClr val="tx1"/>
                </a:buClr>
                <a:buChar char="–"/>
                <a:defRPr b="1" i="1">
                  <a:solidFill>
                    <a:schemeClr val="tx1"/>
                  </a:solidFill>
                  <a:latin typeface="Arial" charset="0"/>
                </a:defRPr>
              </a:lvl2pPr>
              <a:lvl3pPr marL="1143000" indent="-228600">
                <a:spcBef>
                  <a:spcPct val="20000"/>
                </a:spcBef>
                <a:buClr>
                  <a:schemeClr val="tx1"/>
                </a:buClr>
                <a:buFont typeface="Wingdings" pitchFamily="2" charset="2"/>
                <a:buChar char="§"/>
                <a:defRPr sz="1600" b="1">
                  <a:solidFill>
                    <a:schemeClr val="tx1"/>
                  </a:solidFill>
                  <a:latin typeface="Arial" charset="0"/>
                </a:defRPr>
              </a:lvl3pPr>
              <a:lvl4pPr marL="1600200" indent="-228600">
                <a:spcBef>
                  <a:spcPct val="20000"/>
                </a:spcBef>
                <a:buClr>
                  <a:schemeClr val="tx1"/>
                </a:buClr>
                <a:buChar char="–"/>
                <a:defRPr sz="1400" b="1">
                  <a:solidFill>
                    <a:schemeClr val="tx1"/>
                  </a:solidFill>
                  <a:latin typeface="Arial" charset="0"/>
                </a:defRPr>
              </a:lvl4pPr>
              <a:lvl5pPr marL="2057400" indent="-228600">
                <a:spcBef>
                  <a:spcPct val="20000"/>
                </a:spcBef>
                <a:buClr>
                  <a:schemeClr val="tx1"/>
                </a:buClr>
                <a:buFont typeface="Wingdings" pitchFamily="2" charset="2"/>
                <a:buChar char="§"/>
                <a:defRPr sz="1400" b="1">
                  <a:solidFill>
                    <a:schemeClr val="tx1"/>
                  </a:solidFill>
                  <a:latin typeface="Arial" charset="0"/>
                </a:defRPr>
              </a:lvl5pPr>
              <a:lvl6pPr marL="25146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6pPr>
              <a:lvl7pPr marL="29718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7pPr>
              <a:lvl8pPr marL="34290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8pPr>
              <a:lvl9pPr marL="38862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9pPr>
            </a:lstStyle>
            <a:p>
              <a:pPr algn="ctr">
                <a:spcBef>
                  <a:spcPts val="0"/>
                </a:spcBef>
                <a:spcAft>
                  <a:spcPts val="0"/>
                </a:spcAft>
                <a:buClrTx/>
                <a:buNone/>
              </a:pPr>
              <a:r>
                <a:rPr lang="en-US" altLang="en-US" sz="800" dirty="0">
                  <a:solidFill>
                    <a:srgbClr val="000000"/>
                  </a:solidFill>
                  <a:latin typeface="Arial Narrow" pitchFamily="34" charset="0"/>
                </a:rPr>
                <a:t>RF</a:t>
              </a:r>
            </a:p>
            <a:p>
              <a:pPr algn="ctr">
                <a:spcBef>
                  <a:spcPts val="0"/>
                </a:spcBef>
                <a:spcAft>
                  <a:spcPts val="0"/>
                </a:spcAft>
                <a:buClrTx/>
                <a:buNone/>
              </a:pPr>
              <a:r>
                <a:rPr lang="en-US" altLang="en-US" sz="800" dirty="0">
                  <a:solidFill>
                    <a:srgbClr val="000000"/>
                  </a:solidFill>
                  <a:latin typeface="Arial Narrow" pitchFamily="34" charset="0"/>
                </a:rPr>
                <a:t> COMMUNICA-TION SYSTEMS</a:t>
              </a:r>
            </a:p>
            <a:p>
              <a:pPr algn="ctr">
                <a:spcBef>
                  <a:spcPts val="0"/>
                </a:spcBef>
                <a:spcAft>
                  <a:spcPts val="0"/>
                </a:spcAft>
                <a:buClrTx/>
                <a:buNone/>
              </a:pPr>
              <a:r>
                <a:rPr lang="en-US" altLang="en-US" sz="800" dirty="0">
                  <a:solidFill>
                    <a:srgbClr val="000000"/>
                  </a:solidFill>
                  <a:latin typeface="Arial Narrow" pitchFamily="34" charset="0"/>
                </a:rPr>
                <a:t>BRANCH</a:t>
              </a:r>
            </a:p>
            <a:p>
              <a:pPr algn="ctr" fontAlgn="base">
                <a:spcBef>
                  <a:spcPct val="10000"/>
                </a:spcBef>
                <a:spcAft>
                  <a:spcPct val="0"/>
                </a:spcAft>
                <a:buClrTx/>
                <a:buFontTx/>
                <a:buNone/>
              </a:pPr>
              <a:endParaRPr lang="en-US" altLang="en-US" sz="600" dirty="0">
                <a:solidFill>
                  <a:srgbClr val="000000"/>
                </a:solidFill>
                <a:latin typeface="Arial Narrow" pitchFamily="34" charset="0"/>
              </a:endParaRPr>
            </a:p>
          </p:txBody>
        </p:sp>
        <p:sp>
          <p:nvSpPr>
            <p:cNvPr id="253" name="Rectangle 612"/>
            <p:cNvSpPr>
              <a:spLocks noChangeArrowheads="1"/>
            </p:cNvSpPr>
            <p:nvPr/>
          </p:nvSpPr>
          <p:spPr bwMode="auto">
            <a:xfrm>
              <a:off x="47626" y="5387485"/>
              <a:ext cx="606425" cy="796925"/>
            </a:xfrm>
            <a:prstGeom prst="rect">
              <a:avLst/>
            </a:prstGeom>
            <a:solidFill>
              <a:schemeClr val="accent3">
                <a:lumMod val="40000"/>
                <a:lumOff val="60000"/>
              </a:schemeClr>
            </a:solidFill>
            <a:ln w="12700">
              <a:solidFill>
                <a:schemeClr val="tx1"/>
              </a:solidFill>
              <a:miter lim="800000"/>
              <a:headEnd/>
              <a:tailEnd/>
            </a:ln>
          </p:spPr>
          <p:txBody>
            <a:bodyPr lIns="0" rIns="0" bIns="0"/>
            <a:lstStyle>
              <a:lvl1pPr>
                <a:spcBef>
                  <a:spcPct val="20000"/>
                </a:spcBef>
                <a:buClr>
                  <a:srgbClr val="FF0000"/>
                </a:buClr>
                <a:buFont typeface="Wingdings" pitchFamily="2" charset="2"/>
                <a:buChar char="§"/>
                <a:defRPr sz="2000" b="1">
                  <a:solidFill>
                    <a:schemeClr val="tx1"/>
                  </a:solidFill>
                  <a:latin typeface="Arial" charset="0"/>
                </a:defRPr>
              </a:lvl1pPr>
              <a:lvl2pPr marL="742950" indent="-285750">
                <a:spcBef>
                  <a:spcPct val="20000"/>
                </a:spcBef>
                <a:buClr>
                  <a:schemeClr val="tx1"/>
                </a:buClr>
                <a:buChar char="–"/>
                <a:defRPr b="1" i="1">
                  <a:solidFill>
                    <a:schemeClr val="tx1"/>
                  </a:solidFill>
                  <a:latin typeface="Arial" charset="0"/>
                </a:defRPr>
              </a:lvl2pPr>
              <a:lvl3pPr marL="1143000" indent="-228600">
                <a:spcBef>
                  <a:spcPct val="20000"/>
                </a:spcBef>
                <a:buClr>
                  <a:schemeClr val="tx1"/>
                </a:buClr>
                <a:buFont typeface="Wingdings" pitchFamily="2" charset="2"/>
                <a:buChar char="§"/>
                <a:defRPr sz="1600" b="1">
                  <a:solidFill>
                    <a:schemeClr val="tx1"/>
                  </a:solidFill>
                  <a:latin typeface="Arial" charset="0"/>
                </a:defRPr>
              </a:lvl3pPr>
              <a:lvl4pPr marL="1600200" indent="-228600">
                <a:spcBef>
                  <a:spcPct val="20000"/>
                </a:spcBef>
                <a:buClr>
                  <a:schemeClr val="tx1"/>
                </a:buClr>
                <a:buChar char="–"/>
                <a:defRPr sz="1400" b="1">
                  <a:solidFill>
                    <a:schemeClr val="tx1"/>
                  </a:solidFill>
                  <a:latin typeface="Arial" charset="0"/>
                </a:defRPr>
              </a:lvl4pPr>
              <a:lvl5pPr marL="2057400" indent="-228600">
                <a:spcBef>
                  <a:spcPct val="20000"/>
                </a:spcBef>
                <a:buClr>
                  <a:schemeClr val="tx1"/>
                </a:buClr>
                <a:buFont typeface="Wingdings" pitchFamily="2" charset="2"/>
                <a:buChar char="§"/>
                <a:defRPr sz="1400" b="1">
                  <a:solidFill>
                    <a:schemeClr val="tx1"/>
                  </a:solidFill>
                  <a:latin typeface="Arial" charset="0"/>
                </a:defRPr>
              </a:lvl5pPr>
              <a:lvl6pPr marL="25146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6pPr>
              <a:lvl7pPr marL="29718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7pPr>
              <a:lvl8pPr marL="34290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8pPr>
              <a:lvl9pPr marL="38862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9pPr>
            </a:lstStyle>
            <a:p>
              <a:pPr algn="ctr">
                <a:spcBef>
                  <a:spcPts val="0"/>
                </a:spcBef>
                <a:spcAft>
                  <a:spcPts val="0"/>
                </a:spcAft>
                <a:buClrTx/>
                <a:buNone/>
              </a:pPr>
              <a:r>
                <a:rPr lang="en-US" altLang="en-US" sz="800" dirty="0">
                  <a:solidFill>
                    <a:srgbClr val="000000"/>
                  </a:solidFill>
                  <a:latin typeface="Arial Narrow" pitchFamily="34" charset="0"/>
                </a:rPr>
                <a:t>COMMON SUBMARINE RADIO ROOM BRANCH</a:t>
              </a:r>
            </a:p>
            <a:p>
              <a:pPr algn="ctr" fontAlgn="base">
                <a:spcBef>
                  <a:spcPct val="10000"/>
                </a:spcBef>
                <a:spcAft>
                  <a:spcPct val="15000"/>
                </a:spcAft>
                <a:buClrTx/>
                <a:buFontTx/>
                <a:buNone/>
              </a:pPr>
              <a:endParaRPr lang="en-US" altLang="en-US" sz="400" dirty="0">
                <a:solidFill>
                  <a:srgbClr val="000000"/>
                </a:solidFill>
                <a:latin typeface="Arial Narrow" pitchFamily="34" charset="0"/>
              </a:endParaRPr>
            </a:p>
          </p:txBody>
        </p:sp>
        <p:sp>
          <p:nvSpPr>
            <p:cNvPr id="338" name="Rectangle 596"/>
            <p:cNvSpPr>
              <a:spLocks noChangeArrowheads="1"/>
            </p:cNvSpPr>
            <p:nvPr/>
          </p:nvSpPr>
          <p:spPr bwMode="auto">
            <a:xfrm>
              <a:off x="6238987" y="2336310"/>
              <a:ext cx="1362075" cy="640080"/>
            </a:xfrm>
            <a:prstGeom prst="rect">
              <a:avLst/>
            </a:prstGeom>
            <a:solidFill>
              <a:schemeClr val="bg1">
                <a:lumMod val="95000"/>
              </a:schemeClr>
            </a:solidFill>
            <a:ln w="9525">
              <a:solidFill>
                <a:schemeClr val="tx1"/>
              </a:solidFill>
              <a:miter lim="800000"/>
              <a:headEnd/>
              <a:tailEnd/>
            </a:ln>
            <a:effectLst>
              <a:outerShdw dist="45720" dir="2022000" algn="ctr" rotWithShape="0">
                <a:schemeClr val="bg2"/>
              </a:outerShdw>
            </a:effectLst>
          </p:spPr>
          <p:txBody>
            <a:bodyPr wrap="none" lIns="0" rIns="0" bIns="0" anchor="ctr" anchorCtr="1"/>
            <a:lstStyle/>
            <a:p>
              <a:pPr algn="ctr">
                <a:lnSpc>
                  <a:spcPct val="75000"/>
                </a:lnSpc>
                <a:spcBef>
                  <a:spcPct val="15000"/>
                </a:spcBef>
                <a:defRPr/>
              </a:pPr>
              <a:r>
                <a:rPr lang="en-US" sz="1000" b="1" dirty="0">
                  <a:solidFill>
                    <a:srgbClr val="000000"/>
                  </a:solidFill>
                  <a:effectLst>
                    <a:outerShdw blurRad="38100" dist="38100" dir="2700000" algn="tl">
                      <a:srgbClr val="C0C0C0"/>
                    </a:outerShdw>
                  </a:effectLst>
                  <a:latin typeface="Arial Narrow" pitchFamily="34" charset="0"/>
                </a:rPr>
                <a:t>COMMUNICATIONS</a:t>
              </a:r>
            </a:p>
            <a:p>
              <a:pPr algn="ctr">
                <a:lnSpc>
                  <a:spcPct val="75000"/>
                </a:lnSpc>
                <a:spcBef>
                  <a:spcPct val="15000"/>
                </a:spcBef>
                <a:defRPr/>
              </a:pPr>
              <a:r>
                <a:rPr lang="en-US" sz="1000" b="1" dirty="0">
                  <a:effectLst>
                    <a:outerShdw blurRad="38100" dist="38100" dir="2700000" algn="tl">
                      <a:srgbClr val="C0C0C0"/>
                    </a:outerShdw>
                  </a:effectLst>
                  <a:latin typeface="Arial Narrow" pitchFamily="34" charset="0"/>
                </a:rPr>
                <a:t>SYSTEMS &amp; ANTENNAS </a:t>
              </a:r>
            </a:p>
            <a:p>
              <a:pPr algn="ctr">
                <a:lnSpc>
                  <a:spcPct val="75000"/>
                </a:lnSpc>
                <a:spcBef>
                  <a:spcPct val="15000"/>
                </a:spcBef>
                <a:defRPr/>
              </a:pPr>
              <a:r>
                <a:rPr lang="en-US" sz="1000" b="1" dirty="0">
                  <a:solidFill>
                    <a:srgbClr val="000000"/>
                  </a:solidFill>
                  <a:effectLst>
                    <a:outerShdw blurRad="38100" dist="38100" dir="2700000" algn="tl">
                      <a:srgbClr val="C0C0C0"/>
                    </a:outerShdw>
                  </a:effectLst>
                  <a:latin typeface="Arial Narrow" pitchFamily="34" charset="0"/>
                </a:rPr>
                <a:t>TDA</a:t>
              </a:r>
              <a:endParaRPr lang="en-US" sz="900" b="1" dirty="0">
                <a:solidFill>
                  <a:srgbClr val="000000"/>
                </a:solidFill>
                <a:effectLst>
                  <a:outerShdw blurRad="38100" dist="38100" dir="2700000" algn="tl">
                    <a:srgbClr val="C0C0C0"/>
                  </a:outerShdw>
                </a:effectLst>
                <a:latin typeface="Arial Narrow" pitchFamily="34" charset="0"/>
              </a:endParaRPr>
            </a:p>
          </p:txBody>
        </p:sp>
        <p:sp>
          <p:nvSpPr>
            <p:cNvPr id="255" name="Line 604"/>
            <p:cNvSpPr>
              <a:spLocks noChangeShapeType="1"/>
            </p:cNvSpPr>
            <p:nvPr/>
          </p:nvSpPr>
          <p:spPr bwMode="auto">
            <a:xfrm rot="16200000" flipH="1">
              <a:off x="5060931" y="1989263"/>
              <a:ext cx="0" cy="9048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dirty="0">
                <a:solidFill>
                  <a:srgbClr val="000000"/>
                </a:solidFill>
                <a:latin typeface="Centaur" pitchFamily="18" charset="0"/>
              </a:endParaRPr>
            </a:p>
          </p:txBody>
        </p:sp>
        <p:sp>
          <p:nvSpPr>
            <p:cNvPr id="256" name="Line 607"/>
            <p:cNvSpPr>
              <a:spLocks noChangeShapeType="1"/>
            </p:cNvSpPr>
            <p:nvPr/>
          </p:nvSpPr>
          <p:spPr bwMode="auto">
            <a:xfrm rot="5400000" flipH="1" flipV="1">
              <a:off x="5068629" y="2705226"/>
              <a:ext cx="0" cy="9048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dirty="0">
                <a:solidFill>
                  <a:srgbClr val="000000"/>
                </a:solidFill>
                <a:latin typeface="Centaur" pitchFamily="18" charset="0"/>
              </a:endParaRPr>
            </a:p>
          </p:txBody>
        </p:sp>
        <p:sp>
          <p:nvSpPr>
            <p:cNvPr id="257" name="Rectangle 608"/>
            <p:cNvSpPr>
              <a:spLocks noChangeArrowheads="1"/>
            </p:cNvSpPr>
            <p:nvPr/>
          </p:nvSpPr>
          <p:spPr bwMode="auto">
            <a:xfrm>
              <a:off x="4703763" y="2121026"/>
              <a:ext cx="1463675" cy="639762"/>
            </a:xfrm>
            <a:prstGeom prst="rect">
              <a:avLst/>
            </a:prstGeom>
            <a:solidFill>
              <a:schemeClr val="accent1">
                <a:lumMod val="20000"/>
                <a:lumOff val="80000"/>
              </a:schemeClr>
            </a:solidFill>
            <a:ln w="9525">
              <a:solidFill>
                <a:schemeClr val="tx1"/>
              </a:solidFill>
              <a:miter lim="800000"/>
              <a:headEnd/>
              <a:tailEnd/>
            </a:ln>
            <a:effectLst>
              <a:outerShdw dist="35921" dir="2700000" algn="ctr" rotWithShape="0">
                <a:schemeClr val="bg2"/>
              </a:outerShdw>
            </a:effectLst>
          </p:spPr>
          <p:txBody>
            <a:bodyPr wrap="none" lIns="0" rIns="0" bIns="0" anchor="ctr" anchorCtr="1"/>
            <a:lstStyle/>
            <a:p>
              <a:pPr algn="ctr">
                <a:lnSpc>
                  <a:spcPct val="90000"/>
                </a:lnSpc>
                <a:spcBef>
                  <a:spcPct val="10000"/>
                </a:spcBef>
                <a:defRPr/>
              </a:pPr>
              <a:r>
                <a:rPr lang="en-US" sz="1000" b="1" dirty="0">
                  <a:solidFill>
                    <a:srgbClr val="000000"/>
                  </a:solidFill>
                  <a:effectLst>
                    <a:outerShdw blurRad="38100" dist="38100" dir="2700000" algn="tl">
                      <a:srgbClr val="C0C0C0"/>
                    </a:outerShdw>
                  </a:effectLst>
                  <a:latin typeface="Arial Narrow" pitchFamily="34" charset="0"/>
                </a:rPr>
                <a:t>BUSINESS OPERATIONS</a:t>
              </a:r>
            </a:p>
            <a:p>
              <a:pPr algn="ctr">
                <a:lnSpc>
                  <a:spcPct val="90000"/>
                </a:lnSpc>
                <a:spcBef>
                  <a:spcPct val="10000"/>
                </a:spcBef>
                <a:defRPr/>
              </a:pPr>
              <a:r>
                <a:rPr lang="en-US" sz="1000" b="1" dirty="0">
                  <a:solidFill>
                    <a:srgbClr val="000000"/>
                  </a:solidFill>
                  <a:effectLst>
                    <a:outerShdw blurRad="38100" dist="38100" dir="2700000" algn="tl">
                      <a:srgbClr val="C0C0C0"/>
                    </a:outerShdw>
                  </a:effectLst>
                  <a:latin typeface="Arial Narrow" pitchFamily="34" charset="0"/>
                </a:rPr>
                <a:t>OFFICE</a:t>
              </a:r>
            </a:p>
          </p:txBody>
        </p:sp>
        <p:cxnSp>
          <p:nvCxnSpPr>
            <p:cNvPr id="258" name="Elbow Connector 159"/>
            <p:cNvCxnSpPr>
              <a:cxnSpLocks noChangeShapeType="1"/>
            </p:cNvCxnSpPr>
            <p:nvPr/>
          </p:nvCxnSpPr>
          <p:spPr bwMode="auto">
            <a:xfrm rot="5400000">
              <a:off x="5416551" y="4627072"/>
              <a:ext cx="182562" cy="1096963"/>
            </a:xfrm>
            <a:prstGeom prst="bentConnector3">
              <a:avLst>
                <a:gd name="adj1" fmla="val 50000"/>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59" name="Elbow Connector 160"/>
            <p:cNvCxnSpPr>
              <a:cxnSpLocks noChangeShapeType="1"/>
            </p:cNvCxnSpPr>
            <p:nvPr/>
          </p:nvCxnSpPr>
          <p:spPr bwMode="auto">
            <a:xfrm rot="5400000">
              <a:off x="7914482" y="4961241"/>
              <a:ext cx="182562" cy="447675"/>
            </a:xfrm>
            <a:prstGeom prst="bentConnector3">
              <a:avLst>
                <a:gd name="adj1" fmla="val 50000"/>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60" name="Elbow Connector 162"/>
            <p:cNvCxnSpPr>
              <a:cxnSpLocks noChangeShapeType="1"/>
            </p:cNvCxnSpPr>
            <p:nvPr/>
          </p:nvCxnSpPr>
          <p:spPr bwMode="auto">
            <a:xfrm rot="5400000">
              <a:off x="2693195" y="4078591"/>
              <a:ext cx="182562" cy="2193925"/>
            </a:xfrm>
            <a:prstGeom prst="bentConnector3">
              <a:avLst>
                <a:gd name="adj1" fmla="val 50000"/>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61" name="Shape 163"/>
            <p:cNvCxnSpPr>
              <a:cxnSpLocks noChangeShapeType="1"/>
            </p:cNvCxnSpPr>
            <p:nvPr/>
          </p:nvCxnSpPr>
          <p:spPr bwMode="auto">
            <a:xfrm>
              <a:off x="5370470" y="1937848"/>
              <a:ext cx="2259012" cy="153987"/>
            </a:xfrm>
            <a:prstGeom prst="bentConnector2">
              <a:avLst/>
            </a:prstGeom>
            <a:noFill/>
            <a:ln w="38100" algn="ctr">
              <a:solidFill>
                <a:schemeClr val="tx1"/>
              </a:solidFill>
              <a:round/>
              <a:headEnd/>
              <a:tailEnd/>
            </a:ln>
            <a:extLst>
              <a:ext uri="{909E8E84-426E-40DD-AFC4-6F175D3DCCD1}">
                <a14:hiddenFill xmlns:a14="http://schemas.microsoft.com/office/drawing/2010/main">
                  <a:noFill/>
                </a14:hiddenFill>
              </a:ext>
            </a:extLst>
          </p:spPr>
        </p:cxnSp>
        <p:grpSp>
          <p:nvGrpSpPr>
            <p:cNvPr id="262" name="Group 261"/>
            <p:cNvGrpSpPr/>
            <p:nvPr/>
          </p:nvGrpSpPr>
          <p:grpSpPr>
            <a:xfrm>
              <a:off x="6524482" y="2041035"/>
              <a:ext cx="2249487" cy="250825"/>
              <a:chOff x="6465888" y="1997075"/>
              <a:chExt cx="2249487" cy="250825"/>
            </a:xfrm>
          </p:grpSpPr>
          <p:sp>
            <p:nvSpPr>
              <p:cNvPr id="336" name="Freeform 602"/>
              <p:cNvSpPr>
                <a:spLocks/>
              </p:cNvSpPr>
              <p:nvPr/>
            </p:nvSpPr>
            <p:spPr bwMode="auto">
              <a:xfrm>
                <a:off x="6465888" y="1997075"/>
                <a:ext cx="2249487" cy="250825"/>
              </a:xfrm>
              <a:custGeom>
                <a:avLst/>
                <a:gdLst>
                  <a:gd name="T0" fmla="*/ 0 w 1685"/>
                  <a:gd name="T1" fmla="*/ 95974 h 139"/>
                  <a:gd name="T2" fmla="*/ 0 w 1685"/>
                  <a:gd name="T3" fmla="*/ 0 h 139"/>
                  <a:gd name="T4" fmla="*/ 3 w 1685"/>
                  <a:gd name="T5" fmla="*/ 0 h 139"/>
                  <a:gd name="T6" fmla="*/ 3 w 1685"/>
                  <a:gd name="T7" fmla="*/ 83465 h 139"/>
                  <a:gd name="T8" fmla="*/ 0 60000 65536"/>
                  <a:gd name="T9" fmla="*/ 0 60000 65536"/>
                  <a:gd name="T10" fmla="*/ 0 60000 65536"/>
                  <a:gd name="T11" fmla="*/ 0 60000 65536"/>
                  <a:gd name="T12" fmla="*/ 0 w 1685"/>
                  <a:gd name="T13" fmla="*/ 0 h 139"/>
                  <a:gd name="T14" fmla="*/ 1685 w 1685"/>
                  <a:gd name="T15" fmla="*/ 139 h 139"/>
                </a:gdLst>
                <a:ahLst/>
                <a:cxnLst>
                  <a:cxn ang="T8">
                    <a:pos x="T0" y="T1"/>
                  </a:cxn>
                  <a:cxn ang="T9">
                    <a:pos x="T2" y="T3"/>
                  </a:cxn>
                  <a:cxn ang="T10">
                    <a:pos x="T4" y="T5"/>
                  </a:cxn>
                  <a:cxn ang="T11">
                    <a:pos x="T6" y="T7"/>
                  </a:cxn>
                </a:cxnLst>
                <a:rect l="T12" t="T13" r="T14" b="T15"/>
                <a:pathLst>
                  <a:path w="1685" h="139">
                    <a:moveTo>
                      <a:pt x="0" y="139"/>
                    </a:moveTo>
                    <a:lnTo>
                      <a:pt x="0" y="0"/>
                    </a:lnTo>
                    <a:lnTo>
                      <a:pt x="1685" y="0"/>
                    </a:lnTo>
                    <a:lnTo>
                      <a:pt x="1685" y="121"/>
                    </a:lnTo>
                  </a:path>
                </a:pathLst>
              </a:custGeom>
              <a:gradFill rotWithShape="0">
                <a:gsLst>
                  <a:gs pos="0">
                    <a:srgbClr val="C8C8C8"/>
                  </a:gs>
                  <a:gs pos="100000">
                    <a:srgbClr val="FFFFFF"/>
                  </a:gs>
                </a:gsLst>
                <a:lin ang="5400000" scaled="1"/>
              </a:gradFill>
              <a:ln>
                <a:noFill/>
              </a:ln>
              <a:extLst>
                <a:ext uri="{91240B29-F687-4F45-9708-019B960494DF}">
                  <a14:hiddenLine xmlns:a14="http://schemas.microsoft.com/office/drawing/2010/main" w="19050" cap="flat"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dirty="0">
                  <a:solidFill>
                    <a:srgbClr val="000000"/>
                  </a:solidFill>
                  <a:latin typeface="Centaur" pitchFamily="18" charset="0"/>
                </a:endParaRPr>
              </a:p>
            </p:txBody>
          </p:sp>
          <p:sp>
            <p:nvSpPr>
              <p:cNvPr id="337" name="Text Box 603"/>
              <p:cNvSpPr txBox="1">
                <a:spLocks noChangeArrowheads="1"/>
              </p:cNvSpPr>
              <p:nvPr/>
            </p:nvSpPr>
            <p:spPr bwMode="auto">
              <a:xfrm>
                <a:off x="6647264" y="2035175"/>
                <a:ext cx="1886734" cy="124650"/>
              </a:xfrm>
              <a:prstGeom prst="rect">
                <a:avLst/>
              </a:prstGeom>
              <a:noFill/>
              <a:ln w="12700">
                <a:noFill/>
                <a:miter lim="800000"/>
                <a:headEnd/>
                <a:tailEnd/>
              </a:ln>
              <a:effectLst/>
            </p:spPr>
            <p:txBody>
              <a:bodyPr wrap="none" lIns="0" tIns="0" rIns="0" bIns="0">
                <a:spAutoFit/>
              </a:bodyPr>
              <a:lstStyle/>
              <a:p>
                <a:pPr algn="ctr">
                  <a:lnSpc>
                    <a:spcPct val="90000"/>
                  </a:lnSpc>
                  <a:spcBef>
                    <a:spcPct val="50000"/>
                  </a:spcBef>
                  <a:defRPr/>
                </a:pPr>
                <a:r>
                  <a:rPr lang="en-US" sz="900" dirty="0">
                    <a:effectLst>
                      <a:outerShdw blurRad="38100" dist="38100" dir="2700000" algn="tl">
                        <a:srgbClr val="C0C0C0"/>
                      </a:outerShdw>
                    </a:effectLst>
                    <a:latin typeface="Arial Rounded MT Bold" panose="020F0704030504030204" pitchFamily="34" charset="0"/>
                  </a:rPr>
                  <a:t>TECHNICAL DIRECTION AGENTS</a:t>
                </a:r>
              </a:p>
            </p:txBody>
          </p:sp>
        </p:grpSp>
        <p:sp>
          <p:nvSpPr>
            <p:cNvPr id="263" name="Rectangle 571"/>
            <p:cNvSpPr>
              <a:spLocks noChangeArrowheads="1"/>
            </p:cNvSpPr>
            <p:nvPr/>
          </p:nvSpPr>
          <p:spPr bwMode="auto">
            <a:xfrm>
              <a:off x="3067050" y="4438160"/>
              <a:ext cx="1628775" cy="639763"/>
            </a:xfrm>
            <a:prstGeom prst="rect">
              <a:avLst/>
            </a:prstGeom>
            <a:solidFill>
              <a:schemeClr val="accent3">
                <a:lumMod val="40000"/>
                <a:lumOff val="60000"/>
              </a:schemeClr>
            </a:solidFill>
            <a:ln w="12700">
              <a:solidFill>
                <a:schemeClr val="tx1"/>
              </a:solidFill>
              <a:miter lim="800000"/>
              <a:headEnd type="none" w="sm" len="sm"/>
              <a:tailEnd type="none" w="sm" len="sm"/>
            </a:ln>
            <a:effectLst>
              <a:outerShdw dist="45720" dir="2022000" algn="ctr" rotWithShape="0">
                <a:schemeClr val="bg2"/>
              </a:outerShdw>
            </a:effectLst>
          </p:spPr>
          <p:txBody>
            <a:bodyPr lIns="0" rIns="0" bIns="0"/>
            <a:lstStyle/>
            <a:p>
              <a:pPr algn="ctr">
                <a:lnSpc>
                  <a:spcPct val="70000"/>
                </a:lnSpc>
                <a:tabLst>
                  <a:tab pos="1085850" algn="r"/>
                </a:tabLst>
                <a:defRPr/>
              </a:pPr>
              <a:r>
                <a:rPr lang="pt-BR" sz="1000" b="1" dirty="0">
                  <a:solidFill>
                    <a:srgbClr val="000000"/>
                  </a:solidFill>
                  <a:effectLst>
                    <a:outerShdw blurRad="38100" dist="38100" dir="2700000" algn="tl">
                      <a:srgbClr val="C0C0C0"/>
                    </a:outerShdw>
                  </a:effectLst>
                  <a:latin typeface="Arial Narrow" pitchFamily="34" charset="0"/>
                </a:rPr>
                <a:t>COMMS &amp; EM MANEUVER WARFARE DIV</a:t>
              </a:r>
            </a:p>
          </p:txBody>
        </p:sp>
        <p:sp>
          <p:nvSpPr>
            <p:cNvPr id="265" name="Rectangle 563"/>
            <p:cNvSpPr>
              <a:spLocks noChangeArrowheads="1"/>
            </p:cNvSpPr>
            <p:nvPr/>
          </p:nvSpPr>
          <p:spPr bwMode="auto">
            <a:xfrm>
              <a:off x="7405688" y="4438160"/>
              <a:ext cx="1628775" cy="639763"/>
            </a:xfrm>
            <a:prstGeom prst="rect">
              <a:avLst/>
            </a:prstGeom>
            <a:solidFill>
              <a:schemeClr val="accent6">
                <a:lumMod val="20000"/>
                <a:lumOff val="80000"/>
              </a:schemeClr>
            </a:solidFill>
            <a:ln w="12700">
              <a:solidFill>
                <a:schemeClr val="tx1"/>
              </a:solidFill>
              <a:miter lim="800000"/>
              <a:headEnd type="none" w="sm" len="sm"/>
              <a:tailEnd type="none" w="sm" len="sm"/>
            </a:ln>
            <a:effectLst>
              <a:outerShdw dist="45720" dir="2022000" algn="ctr" rotWithShape="0">
                <a:schemeClr val="bg2"/>
              </a:outerShdw>
            </a:effectLst>
          </p:spPr>
          <p:txBody>
            <a:bodyPr lIns="0" rIns="0" bIns="0" anchorCtr="1"/>
            <a:lstStyle/>
            <a:p>
              <a:pPr algn="ctr">
                <a:lnSpc>
                  <a:spcPct val="80000"/>
                </a:lnSpc>
                <a:spcBef>
                  <a:spcPct val="5000"/>
                </a:spcBef>
                <a:tabLst>
                  <a:tab pos="1200150" algn="r"/>
                </a:tabLst>
                <a:defRPr/>
              </a:pPr>
              <a:r>
                <a:rPr lang="en-US" sz="1000" b="1" dirty="0">
                  <a:solidFill>
                    <a:srgbClr val="000000"/>
                  </a:solidFill>
                  <a:effectLst>
                    <a:outerShdw blurRad="38100" dist="38100" dir="2700000" algn="tl">
                      <a:srgbClr val="C0C0C0"/>
                    </a:outerShdw>
                  </a:effectLst>
                  <a:latin typeface="Arial Narrow" pitchFamily="34" charset="0"/>
                </a:rPr>
                <a:t>ENGINEERING AND FLEET SUPPORT DIV</a:t>
              </a:r>
            </a:p>
            <a:p>
              <a:pPr algn="ctr">
                <a:lnSpc>
                  <a:spcPct val="85000"/>
                </a:lnSpc>
                <a:spcBef>
                  <a:spcPct val="5000"/>
                </a:spcBef>
                <a:tabLst>
                  <a:tab pos="1200150" algn="r"/>
                </a:tabLst>
                <a:defRPr/>
              </a:pPr>
              <a:endParaRPr lang="en-US" sz="600" b="1" dirty="0">
                <a:solidFill>
                  <a:srgbClr val="000000"/>
                </a:solidFill>
                <a:effectLst>
                  <a:outerShdw blurRad="38100" dist="38100" dir="2700000" algn="tl">
                    <a:srgbClr val="C0C0C0"/>
                  </a:outerShdw>
                </a:effectLst>
                <a:latin typeface="Arial Narrow" pitchFamily="34" charset="0"/>
              </a:endParaRPr>
            </a:p>
          </p:txBody>
        </p:sp>
        <p:sp>
          <p:nvSpPr>
            <p:cNvPr id="334" name="Rectangle 588"/>
            <p:cNvSpPr>
              <a:spLocks noChangeArrowheads="1"/>
            </p:cNvSpPr>
            <p:nvPr/>
          </p:nvSpPr>
          <p:spPr bwMode="auto">
            <a:xfrm>
              <a:off x="115888" y="2361663"/>
              <a:ext cx="1362075" cy="731520"/>
            </a:xfrm>
            <a:prstGeom prst="rect">
              <a:avLst/>
            </a:prstGeom>
            <a:solidFill>
              <a:schemeClr val="bg1">
                <a:lumMod val="95000"/>
              </a:schemeClr>
            </a:solidFill>
            <a:ln w="9525">
              <a:solidFill>
                <a:schemeClr val="tx1"/>
              </a:solidFill>
              <a:miter lim="800000"/>
              <a:headEnd/>
              <a:tailEnd/>
            </a:ln>
            <a:effectLst>
              <a:outerShdw dist="45720" dir="2022000" algn="ctr" rotWithShape="0">
                <a:schemeClr val="bg2"/>
              </a:outerShdw>
            </a:effectLst>
          </p:spPr>
          <p:txBody>
            <a:bodyPr wrap="none" lIns="0" tIns="45720" rIns="0" bIns="0" anchorCtr="1"/>
            <a:lstStyle/>
            <a:p>
              <a:pPr algn="ctr">
                <a:lnSpc>
                  <a:spcPct val="85000"/>
                </a:lnSpc>
                <a:spcBef>
                  <a:spcPct val="10000"/>
                </a:spcBef>
                <a:tabLst>
                  <a:tab pos="1200150" algn="r"/>
                </a:tabLst>
                <a:defRPr/>
              </a:pPr>
              <a:r>
                <a:rPr lang="en-US" sz="1000" b="1" dirty="0">
                  <a:solidFill>
                    <a:srgbClr val="000000"/>
                  </a:solidFill>
                  <a:effectLst>
                    <a:outerShdw blurRad="38100" dist="38100" dir="2700000" algn="tl">
                      <a:srgbClr val="C0C0C0"/>
                    </a:outerShdw>
                  </a:effectLst>
                  <a:latin typeface="Arial Narrow" pitchFamily="34" charset="0"/>
                </a:rPr>
                <a:t>IMAGING </a:t>
              </a:r>
            </a:p>
            <a:p>
              <a:pPr algn="ctr">
                <a:lnSpc>
                  <a:spcPct val="85000"/>
                </a:lnSpc>
                <a:spcBef>
                  <a:spcPct val="10000"/>
                </a:spcBef>
                <a:tabLst>
                  <a:tab pos="1200150" algn="r"/>
                </a:tabLst>
                <a:defRPr/>
              </a:pPr>
              <a:r>
                <a:rPr lang="en-US" sz="1000" b="1" dirty="0">
                  <a:solidFill>
                    <a:srgbClr val="000000"/>
                  </a:solidFill>
                  <a:effectLst>
                    <a:outerShdw blurRad="38100" dist="38100" dir="2700000" algn="tl">
                      <a:srgbClr val="C0C0C0"/>
                    </a:outerShdw>
                  </a:effectLst>
                  <a:latin typeface="Arial Narrow" pitchFamily="34" charset="0"/>
                </a:rPr>
                <a:t>IN-SERVICE ENGINEERING</a:t>
              </a:r>
            </a:p>
            <a:p>
              <a:pPr algn="ctr">
                <a:lnSpc>
                  <a:spcPct val="85000"/>
                </a:lnSpc>
                <a:spcBef>
                  <a:spcPct val="10000"/>
                </a:spcBef>
                <a:tabLst>
                  <a:tab pos="1200150" algn="r"/>
                </a:tabLst>
                <a:defRPr/>
              </a:pPr>
              <a:r>
                <a:rPr lang="en-US" sz="1000" b="1" dirty="0">
                  <a:solidFill>
                    <a:srgbClr val="000000"/>
                  </a:solidFill>
                  <a:effectLst>
                    <a:outerShdw blurRad="38100" dist="38100" dir="2700000" algn="tl">
                      <a:srgbClr val="C0C0C0"/>
                    </a:outerShdw>
                  </a:effectLst>
                  <a:latin typeface="Arial Narrow" pitchFamily="34" charset="0"/>
                </a:rPr>
                <a:t> AGENT</a:t>
              </a:r>
              <a:endParaRPr lang="en-US" sz="300" b="1" dirty="0">
                <a:solidFill>
                  <a:srgbClr val="000000"/>
                </a:solidFill>
                <a:effectLst>
                  <a:outerShdw blurRad="38100" dist="38100" dir="2700000" algn="tl">
                    <a:srgbClr val="C0C0C0"/>
                  </a:outerShdw>
                </a:effectLst>
                <a:latin typeface="Arial Narrow" pitchFamily="34" charset="0"/>
              </a:endParaRPr>
            </a:p>
            <a:p>
              <a:pPr algn="ctr">
                <a:lnSpc>
                  <a:spcPct val="90000"/>
                </a:lnSpc>
                <a:spcBef>
                  <a:spcPct val="10000"/>
                </a:spcBef>
                <a:tabLst>
                  <a:tab pos="1085850" algn="r"/>
                </a:tabLst>
                <a:defRPr/>
              </a:pPr>
              <a:endParaRPr lang="en-US" sz="1000" b="1" dirty="0">
                <a:solidFill>
                  <a:srgbClr val="000000"/>
                </a:solidFill>
                <a:effectLst>
                  <a:outerShdw blurRad="38100" dist="38100" dir="2700000" algn="tl">
                    <a:srgbClr val="C0C0C0"/>
                  </a:outerShdw>
                </a:effectLst>
                <a:latin typeface="Arial Narrow" pitchFamily="34" charset="0"/>
              </a:endParaRPr>
            </a:p>
          </p:txBody>
        </p:sp>
        <p:sp>
          <p:nvSpPr>
            <p:cNvPr id="332" name="Rectangle 576"/>
            <p:cNvSpPr>
              <a:spLocks noChangeArrowheads="1"/>
            </p:cNvSpPr>
            <p:nvPr/>
          </p:nvSpPr>
          <p:spPr bwMode="auto">
            <a:xfrm>
              <a:off x="115888" y="3144520"/>
              <a:ext cx="1362075" cy="547687"/>
            </a:xfrm>
            <a:prstGeom prst="rect">
              <a:avLst/>
            </a:prstGeom>
            <a:solidFill>
              <a:schemeClr val="bg1">
                <a:lumMod val="95000"/>
              </a:schemeClr>
            </a:solidFill>
            <a:ln w="9525">
              <a:solidFill>
                <a:schemeClr val="tx1"/>
              </a:solidFill>
              <a:miter lim="800000"/>
              <a:headEnd/>
              <a:tailEnd/>
            </a:ln>
            <a:effectLst>
              <a:outerShdw dist="45720" dir="2022000" algn="ctr" rotWithShape="0">
                <a:schemeClr val="bg2"/>
              </a:outerShdw>
            </a:effectLst>
          </p:spPr>
          <p:txBody>
            <a:bodyPr lIns="0" tIns="27432" rIns="0" bIns="0"/>
            <a:lstStyle/>
            <a:p>
              <a:pPr algn="ctr">
                <a:lnSpc>
                  <a:spcPct val="90000"/>
                </a:lnSpc>
                <a:spcBef>
                  <a:spcPct val="10000"/>
                </a:spcBef>
                <a:tabLst>
                  <a:tab pos="1085850" algn="r"/>
                </a:tabLst>
                <a:defRPr/>
              </a:pPr>
              <a:r>
                <a:rPr lang="en-US" sz="1000" b="1" dirty="0">
                  <a:solidFill>
                    <a:srgbClr val="000000"/>
                  </a:solidFill>
                  <a:effectLst>
                    <a:outerShdw blurRad="38100" dist="38100" dir="2700000" algn="tl">
                      <a:srgbClr val="C0C0C0"/>
                    </a:outerShdw>
                  </a:effectLst>
                  <a:latin typeface="Arial Narrow" pitchFamily="34" charset="0"/>
                </a:rPr>
                <a:t>COMMUNICATIONS</a:t>
              </a:r>
              <a:br>
                <a:rPr lang="en-US" sz="1000" b="1" dirty="0">
                  <a:solidFill>
                    <a:srgbClr val="000000"/>
                  </a:solidFill>
                  <a:effectLst>
                    <a:outerShdw blurRad="38100" dist="38100" dir="2700000" algn="tl">
                      <a:srgbClr val="C0C0C0"/>
                    </a:outerShdw>
                  </a:effectLst>
                  <a:latin typeface="Arial Narrow" pitchFamily="34" charset="0"/>
                </a:rPr>
              </a:br>
              <a:r>
                <a:rPr lang="en-US" sz="1000" b="1" dirty="0">
                  <a:solidFill>
                    <a:srgbClr val="000000"/>
                  </a:solidFill>
                  <a:effectLst>
                    <a:outerShdw blurRad="38100" dist="38100" dir="2700000" algn="tl">
                      <a:srgbClr val="C0C0C0"/>
                    </a:outerShdw>
                  </a:effectLst>
                  <a:latin typeface="Arial Narrow" pitchFamily="34" charset="0"/>
                </a:rPr>
                <a:t>ANTENNAS SYSTEMS</a:t>
              </a:r>
            </a:p>
          </p:txBody>
        </p:sp>
        <p:sp>
          <p:nvSpPr>
            <p:cNvPr id="330" name="Rectangle 579"/>
            <p:cNvSpPr>
              <a:spLocks noChangeArrowheads="1"/>
            </p:cNvSpPr>
            <p:nvPr/>
          </p:nvSpPr>
          <p:spPr bwMode="auto">
            <a:xfrm>
              <a:off x="115888" y="3750424"/>
              <a:ext cx="1362075" cy="549275"/>
            </a:xfrm>
            <a:prstGeom prst="rect">
              <a:avLst/>
            </a:prstGeom>
            <a:solidFill>
              <a:schemeClr val="bg1">
                <a:lumMod val="95000"/>
              </a:schemeClr>
            </a:solidFill>
            <a:ln w="9525">
              <a:solidFill>
                <a:schemeClr val="tx1"/>
              </a:solidFill>
              <a:miter lim="800000"/>
              <a:headEnd/>
              <a:tailEnd/>
            </a:ln>
            <a:effectLst>
              <a:outerShdw dist="45720" dir="2022000" algn="ctr" rotWithShape="0">
                <a:schemeClr val="bg2"/>
              </a:outerShdw>
            </a:effectLst>
          </p:spPr>
          <p:txBody>
            <a:bodyPr lIns="0" tIns="27432" rIns="0" bIns="0" anchorCtr="1"/>
            <a:lstStyle/>
            <a:p>
              <a:pPr algn="ctr">
                <a:lnSpc>
                  <a:spcPct val="85000"/>
                </a:lnSpc>
                <a:spcBef>
                  <a:spcPct val="10000"/>
                </a:spcBef>
                <a:tabLst>
                  <a:tab pos="1200150" algn="r"/>
                </a:tabLst>
                <a:defRPr/>
              </a:pPr>
              <a:r>
                <a:rPr lang="en-US" sz="1000" b="1" dirty="0">
                  <a:solidFill>
                    <a:srgbClr val="000000"/>
                  </a:solidFill>
                  <a:effectLst>
                    <a:outerShdw blurRad="38100" dist="38100" dir="2700000" algn="tl">
                      <a:srgbClr val="C0C0C0"/>
                    </a:outerShdw>
                  </a:effectLst>
                  <a:latin typeface="Arial Narrow" pitchFamily="34" charset="0"/>
                </a:rPr>
                <a:t>COMMON SUBMARINE </a:t>
              </a:r>
            </a:p>
            <a:p>
              <a:pPr algn="ctr">
                <a:lnSpc>
                  <a:spcPct val="85000"/>
                </a:lnSpc>
                <a:spcBef>
                  <a:spcPct val="10000"/>
                </a:spcBef>
                <a:tabLst>
                  <a:tab pos="1200150" algn="r"/>
                </a:tabLst>
                <a:defRPr/>
              </a:pPr>
              <a:r>
                <a:rPr lang="en-US" sz="1000" b="1" dirty="0">
                  <a:solidFill>
                    <a:srgbClr val="000000"/>
                  </a:solidFill>
                  <a:effectLst>
                    <a:outerShdw blurRad="38100" dist="38100" dir="2700000" algn="tl">
                      <a:srgbClr val="C0C0C0"/>
                    </a:outerShdw>
                  </a:effectLst>
                  <a:latin typeface="Arial Narrow" pitchFamily="34" charset="0"/>
                </a:rPr>
                <a:t>RADIO ROOM</a:t>
              </a:r>
            </a:p>
          </p:txBody>
        </p:sp>
        <p:sp>
          <p:nvSpPr>
            <p:cNvPr id="328" name="Rectangle 579"/>
            <p:cNvSpPr>
              <a:spLocks noChangeArrowheads="1"/>
            </p:cNvSpPr>
            <p:nvPr/>
          </p:nvSpPr>
          <p:spPr bwMode="auto">
            <a:xfrm>
              <a:off x="1548399" y="4006723"/>
              <a:ext cx="1362075" cy="549275"/>
            </a:xfrm>
            <a:prstGeom prst="rect">
              <a:avLst/>
            </a:prstGeom>
            <a:solidFill>
              <a:schemeClr val="bg1">
                <a:lumMod val="95000"/>
              </a:schemeClr>
            </a:solidFill>
            <a:ln w="9525">
              <a:solidFill>
                <a:schemeClr val="tx1"/>
              </a:solidFill>
              <a:miter lim="800000"/>
              <a:headEnd/>
              <a:tailEnd/>
            </a:ln>
            <a:effectLst>
              <a:outerShdw dist="45720" dir="2022000" algn="ctr" rotWithShape="0">
                <a:schemeClr val="bg2"/>
              </a:outerShdw>
            </a:effectLst>
          </p:spPr>
          <p:txBody>
            <a:bodyPr lIns="0" tIns="27432" rIns="0" bIns="0" anchorCtr="1"/>
            <a:lstStyle/>
            <a:p>
              <a:pPr algn="ctr">
                <a:lnSpc>
                  <a:spcPct val="85000"/>
                </a:lnSpc>
                <a:spcBef>
                  <a:spcPct val="10000"/>
                </a:spcBef>
                <a:tabLst>
                  <a:tab pos="1200150" algn="r"/>
                </a:tabLst>
                <a:defRPr/>
              </a:pPr>
              <a:r>
                <a:rPr lang="en-US" sz="1000" b="1" dirty="0">
                  <a:solidFill>
                    <a:srgbClr val="000000"/>
                  </a:solidFill>
                  <a:effectLst>
                    <a:outerShdw blurRad="38100" dist="38100" dir="2700000" algn="tl">
                      <a:srgbClr val="C0C0C0"/>
                    </a:outerShdw>
                  </a:effectLst>
                  <a:latin typeface="Arial Narrow" pitchFamily="34" charset="0"/>
                </a:rPr>
                <a:t>USW COMMS &amp; </a:t>
              </a:r>
            </a:p>
            <a:p>
              <a:pPr algn="ctr">
                <a:lnSpc>
                  <a:spcPct val="85000"/>
                </a:lnSpc>
                <a:spcBef>
                  <a:spcPct val="10000"/>
                </a:spcBef>
                <a:tabLst>
                  <a:tab pos="1200150" algn="r"/>
                </a:tabLst>
                <a:defRPr/>
              </a:pPr>
              <a:r>
                <a:rPr lang="en-US" sz="1000" b="1" dirty="0">
                  <a:solidFill>
                    <a:srgbClr val="000000"/>
                  </a:solidFill>
                  <a:effectLst>
                    <a:outerShdw blurRad="38100" dist="38100" dir="2700000" algn="tl">
                      <a:srgbClr val="C0C0C0"/>
                    </a:outerShdw>
                  </a:effectLst>
                  <a:latin typeface="Arial Narrow" pitchFamily="34" charset="0"/>
                </a:rPr>
                <a:t>NETWORKING</a:t>
              </a:r>
            </a:p>
          </p:txBody>
        </p:sp>
        <p:sp>
          <p:nvSpPr>
            <p:cNvPr id="326" name="Rectangle 582"/>
            <p:cNvSpPr>
              <a:spLocks noChangeArrowheads="1"/>
            </p:cNvSpPr>
            <p:nvPr/>
          </p:nvSpPr>
          <p:spPr bwMode="auto">
            <a:xfrm>
              <a:off x="107937" y="4357915"/>
              <a:ext cx="1362075" cy="547687"/>
            </a:xfrm>
            <a:prstGeom prst="rect">
              <a:avLst/>
            </a:prstGeom>
            <a:solidFill>
              <a:schemeClr val="bg1">
                <a:lumMod val="95000"/>
              </a:schemeClr>
            </a:solidFill>
            <a:ln w="9525">
              <a:solidFill>
                <a:schemeClr val="tx1"/>
              </a:solidFill>
              <a:miter lim="800000"/>
              <a:headEnd/>
              <a:tailEnd/>
            </a:ln>
            <a:effectLst>
              <a:outerShdw dist="45720" dir="2022000" algn="ctr" rotWithShape="0">
                <a:schemeClr val="bg2"/>
              </a:outerShdw>
            </a:effectLst>
          </p:spPr>
          <p:txBody>
            <a:bodyPr lIns="0" rIns="0" bIns="0" anchorCtr="1"/>
            <a:lstStyle/>
            <a:p>
              <a:pPr algn="ctr">
                <a:lnSpc>
                  <a:spcPct val="85000"/>
                </a:lnSpc>
                <a:tabLst>
                  <a:tab pos="1200150" algn="r"/>
                </a:tabLst>
                <a:defRPr/>
              </a:pPr>
              <a:r>
                <a:rPr lang="en-US" sz="1000" b="1" dirty="0">
                  <a:solidFill>
                    <a:srgbClr val="000000"/>
                  </a:solidFill>
                  <a:effectLst>
                    <a:outerShdw blurRad="38100" dist="38100" dir="2700000" algn="tl">
                      <a:srgbClr val="C0C0C0"/>
                    </a:outerShdw>
                  </a:effectLst>
                  <a:latin typeface="Arial Narrow" pitchFamily="34" charset="0"/>
                </a:rPr>
                <a:t>ELECTRONIC WARFARE SYSTEMS</a:t>
              </a:r>
              <a:endParaRPr lang="en-US" sz="900" b="1" dirty="0">
                <a:solidFill>
                  <a:srgbClr val="000000"/>
                </a:solidFill>
                <a:effectLst>
                  <a:outerShdw blurRad="38100" dist="38100" dir="2700000" algn="tl">
                    <a:srgbClr val="C0C0C0"/>
                  </a:outerShdw>
                </a:effectLst>
                <a:latin typeface="Arial Narrow" pitchFamily="34" charset="0"/>
              </a:endParaRPr>
            </a:p>
          </p:txBody>
        </p:sp>
        <p:sp>
          <p:nvSpPr>
            <p:cNvPr id="324" name="Rectangle 585"/>
            <p:cNvSpPr>
              <a:spLocks noChangeArrowheads="1"/>
            </p:cNvSpPr>
            <p:nvPr/>
          </p:nvSpPr>
          <p:spPr bwMode="auto">
            <a:xfrm>
              <a:off x="1561674" y="4619023"/>
              <a:ext cx="1362075" cy="457200"/>
            </a:xfrm>
            <a:prstGeom prst="rect">
              <a:avLst/>
            </a:prstGeom>
            <a:solidFill>
              <a:schemeClr val="bg1">
                <a:lumMod val="95000"/>
              </a:schemeClr>
            </a:solidFill>
            <a:ln w="9525">
              <a:solidFill>
                <a:schemeClr val="tx1"/>
              </a:solidFill>
              <a:miter lim="800000"/>
              <a:headEnd/>
              <a:tailEnd/>
            </a:ln>
            <a:effectLst>
              <a:outerShdw dist="45720" dir="2022000" algn="ctr" rotWithShape="0">
                <a:schemeClr val="bg2"/>
              </a:outerShdw>
            </a:effectLst>
          </p:spPr>
          <p:txBody>
            <a:bodyPr wrap="none" lIns="0" tIns="18288" rIns="0" bIns="0" anchorCtr="1"/>
            <a:lstStyle/>
            <a:p>
              <a:pPr algn="ctr">
                <a:lnSpc>
                  <a:spcPct val="90000"/>
                </a:lnSpc>
                <a:spcBef>
                  <a:spcPct val="20000"/>
                </a:spcBef>
                <a:tabLst>
                  <a:tab pos="1028700" algn="r"/>
                </a:tabLst>
                <a:defRPr/>
              </a:pPr>
              <a:r>
                <a:rPr lang="en-US" sz="1000" b="1" dirty="0">
                  <a:solidFill>
                    <a:srgbClr val="000000"/>
                  </a:solidFill>
                  <a:effectLst>
                    <a:outerShdw blurRad="38100" dist="38100" dir="2700000" algn="tl">
                      <a:srgbClr val="C0C0C0"/>
                    </a:outerShdw>
                  </a:effectLst>
                  <a:latin typeface="Arial Narrow" pitchFamily="34" charset="0"/>
                </a:rPr>
                <a:t>SATCOM SYSTEMS</a:t>
              </a:r>
              <a:endParaRPr lang="en-US" sz="900" b="1" dirty="0">
                <a:solidFill>
                  <a:srgbClr val="000000"/>
                </a:solidFill>
                <a:effectLst>
                  <a:outerShdw blurRad="38100" dist="38100" dir="2700000" algn="tl">
                    <a:srgbClr val="C0C0C0"/>
                  </a:outerShdw>
                </a:effectLst>
                <a:latin typeface="Arial Narrow" pitchFamily="34" charset="0"/>
              </a:endParaRPr>
            </a:p>
          </p:txBody>
        </p:sp>
        <p:sp>
          <p:nvSpPr>
            <p:cNvPr id="322" name="Rectangle 1180"/>
            <p:cNvSpPr>
              <a:spLocks noChangeArrowheads="1"/>
            </p:cNvSpPr>
            <p:nvPr/>
          </p:nvSpPr>
          <p:spPr bwMode="auto">
            <a:xfrm>
              <a:off x="1547813" y="2895937"/>
              <a:ext cx="1362075" cy="457200"/>
            </a:xfrm>
            <a:prstGeom prst="rect">
              <a:avLst/>
            </a:prstGeom>
            <a:solidFill>
              <a:schemeClr val="bg1">
                <a:lumMod val="95000"/>
              </a:schemeClr>
            </a:solidFill>
            <a:ln w="9525" algn="ctr">
              <a:solidFill>
                <a:schemeClr val="tx1"/>
              </a:solidFill>
              <a:miter lim="800000"/>
              <a:headEnd/>
              <a:tailEnd/>
            </a:ln>
            <a:effectLst>
              <a:outerShdw dist="45791" dir="2021404" algn="ctr" rotWithShape="0">
                <a:schemeClr val="bg2"/>
              </a:outerShdw>
            </a:effectLst>
          </p:spPr>
          <p:txBody>
            <a:bodyPr wrap="none" lIns="0" tIns="18288" rIns="0" bIns="0" anchorCtr="1"/>
            <a:lstStyle/>
            <a:p>
              <a:pPr algn="ctr">
                <a:lnSpc>
                  <a:spcPct val="85000"/>
                </a:lnSpc>
                <a:tabLst>
                  <a:tab pos="1200150" algn="r"/>
                </a:tabLst>
                <a:defRPr/>
              </a:pPr>
              <a:r>
                <a:rPr lang="en-US" sz="1000" b="1" dirty="0">
                  <a:solidFill>
                    <a:srgbClr val="000000"/>
                  </a:solidFill>
                  <a:effectLst>
                    <a:outerShdw blurRad="38100" dist="38100" dir="2700000" algn="tl">
                      <a:srgbClr val="C0C0C0"/>
                    </a:outerShdw>
                  </a:effectLst>
                  <a:latin typeface="Arial Narrow" pitchFamily="34" charset="0"/>
                </a:rPr>
                <a:t>IMAGING AEA</a:t>
              </a:r>
            </a:p>
          </p:txBody>
        </p:sp>
        <p:sp>
          <p:nvSpPr>
            <p:cNvPr id="274" name="Line 574"/>
            <p:cNvSpPr>
              <a:spLocks noChangeShapeType="1"/>
            </p:cNvSpPr>
            <p:nvPr/>
          </p:nvSpPr>
          <p:spPr bwMode="auto">
            <a:xfrm flipH="1">
              <a:off x="2924544" y="967164"/>
              <a:ext cx="731837"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dirty="0">
                <a:solidFill>
                  <a:srgbClr val="000000"/>
                </a:solidFill>
                <a:latin typeface="Centaur" pitchFamily="18" charset="0"/>
              </a:endParaRPr>
            </a:p>
          </p:txBody>
        </p:sp>
        <p:grpSp>
          <p:nvGrpSpPr>
            <p:cNvPr id="275" name="Group 274"/>
            <p:cNvGrpSpPr/>
            <p:nvPr/>
          </p:nvGrpSpPr>
          <p:grpSpPr>
            <a:xfrm>
              <a:off x="3157169" y="582123"/>
              <a:ext cx="2714625" cy="1463040"/>
              <a:chOff x="3095625" y="455613"/>
              <a:chExt cx="2714625" cy="1463040"/>
            </a:xfrm>
          </p:grpSpPr>
          <p:sp>
            <p:nvSpPr>
              <p:cNvPr id="320" name="Rectangle 599"/>
              <p:cNvSpPr>
                <a:spLocks noChangeArrowheads="1"/>
              </p:cNvSpPr>
              <p:nvPr/>
            </p:nvSpPr>
            <p:spPr bwMode="auto">
              <a:xfrm>
                <a:off x="3095625" y="455613"/>
                <a:ext cx="2714625" cy="1463040"/>
              </a:xfrm>
              <a:prstGeom prst="rect">
                <a:avLst/>
              </a:prstGeom>
              <a:solidFill>
                <a:schemeClr val="accent1">
                  <a:lumMod val="20000"/>
                  <a:lumOff val="80000"/>
                </a:schemeClr>
              </a:solidFill>
              <a:ln w="15875">
                <a:solidFill>
                  <a:schemeClr val="tx1"/>
                </a:solidFill>
                <a:miter lim="800000"/>
                <a:headEnd/>
                <a:tailEnd/>
              </a:ln>
              <a:effectLst>
                <a:outerShdw dist="35921" dir="2700000" algn="ctr" rotWithShape="0">
                  <a:schemeClr val="bg2"/>
                </a:outerShdw>
              </a:effectLst>
            </p:spPr>
            <p:txBody>
              <a:bodyPr wrap="none" lIns="0" tIns="0" rIns="0" bIns="0" anchor="ctr" anchorCtr="1"/>
              <a:lstStyle/>
              <a:p>
                <a:pPr algn="ctr">
                  <a:lnSpc>
                    <a:spcPct val="90000"/>
                  </a:lnSpc>
                  <a:spcBef>
                    <a:spcPct val="20000"/>
                  </a:spcBef>
                  <a:defRPr/>
                </a:pPr>
                <a:r>
                  <a:rPr lang="en-US" sz="1400" dirty="0">
                    <a:solidFill>
                      <a:srgbClr val="002060"/>
                    </a:solidFill>
                    <a:effectLst>
                      <a:outerShdw blurRad="38100" dist="38100" dir="2700000" algn="tl">
                        <a:srgbClr val="C0C0C0"/>
                      </a:outerShdw>
                    </a:effectLst>
                    <a:latin typeface="Arial Rounded MT Bold" panose="020F0704030504030204" pitchFamily="34" charset="0"/>
                  </a:rPr>
                  <a:t>DEPARTMENT HEAD </a:t>
                </a:r>
              </a:p>
              <a:p>
                <a:pPr algn="ctr">
                  <a:lnSpc>
                    <a:spcPct val="90000"/>
                  </a:lnSpc>
                  <a:spcBef>
                    <a:spcPct val="20000"/>
                  </a:spcBef>
                  <a:defRPr/>
                </a:pPr>
                <a:endParaRPr lang="en-US" sz="600" b="1" dirty="0">
                  <a:solidFill>
                    <a:srgbClr val="000000"/>
                  </a:solidFill>
                  <a:effectLst>
                    <a:outerShdw blurRad="38100" dist="38100" dir="2700000" algn="tl">
                      <a:srgbClr val="C0C0C0"/>
                    </a:outerShdw>
                  </a:effectLst>
                  <a:latin typeface="Arial Narrow" pitchFamily="34" charset="0"/>
                </a:endParaRPr>
              </a:p>
              <a:p>
                <a:pPr algn="ctr">
                  <a:lnSpc>
                    <a:spcPct val="90000"/>
                  </a:lnSpc>
                  <a:spcBef>
                    <a:spcPct val="20000"/>
                  </a:spcBef>
                  <a:defRPr/>
                </a:pPr>
                <a:r>
                  <a:rPr lang="en-US" sz="1400" dirty="0">
                    <a:solidFill>
                      <a:srgbClr val="002060"/>
                    </a:solidFill>
                    <a:effectLst>
                      <a:outerShdw blurRad="38100" dist="38100" dir="2700000" algn="tl">
                        <a:srgbClr val="C0C0C0"/>
                      </a:outerShdw>
                    </a:effectLst>
                    <a:latin typeface="Arial Rounded MT Bold" panose="020F0704030504030204" pitchFamily="34" charset="0"/>
                  </a:rPr>
                  <a:t>DEPUTY DEPARTMENT HEAD</a:t>
                </a:r>
              </a:p>
            </p:txBody>
          </p:sp>
          <p:sp>
            <p:nvSpPr>
              <p:cNvPr id="321" name="Line 600"/>
              <p:cNvSpPr>
                <a:spLocks noChangeShapeType="1"/>
              </p:cNvSpPr>
              <p:nvPr/>
            </p:nvSpPr>
            <p:spPr bwMode="auto">
              <a:xfrm>
                <a:off x="3436938" y="1187133"/>
                <a:ext cx="202723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dirty="0">
                  <a:solidFill>
                    <a:srgbClr val="000000"/>
                  </a:solidFill>
                  <a:latin typeface="Centaur" pitchFamily="18" charset="0"/>
                </a:endParaRPr>
              </a:p>
            </p:txBody>
          </p:sp>
        </p:grpSp>
        <p:sp>
          <p:nvSpPr>
            <p:cNvPr id="276" name="Rectangle 617"/>
            <p:cNvSpPr>
              <a:spLocks noChangeArrowheads="1"/>
            </p:cNvSpPr>
            <p:nvPr/>
          </p:nvSpPr>
          <p:spPr bwMode="auto">
            <a:xfrm>
              <a:off x="5241925" y="4438160"/>
              <a:ext cx="1628775" cy="639763"/>
            </a:xfrm>
            <a:prstGeom prst="rect">
              <a:avLst/>
            </a:prstGeom>
            <a:solidFill>
              <a:schemeClr val="accent2">
                <a:lumMod val="40000"/>
                <a:lumOff val="60000"/>
              </a:schemeClr>
            </a:solidFill>
            <a:ln w="12700">
              <a:solidFill>
                <a:schemeClr val="tx1"/>
              </a:solidFill>
              <a:miter lim="800000"/>
              <a:headEnd type="none" w="sm" len="sm"/>
              <a:tailEnd type="none" w="sm" len="sm"/>
            </a:ln>
            <a:effectLst>
              <a:outerShdw dist="45720" dir="2022000" algn="ctr" rotWithShape="0">
                <a:schemeClr val="bg2"/>
              </a:outerShdw>
            </a:effectLst>
          </p:spPr>
          <p:txBody>
            <a:bodyPr lIns="0" rIns="0" bIns="0" anchorCtr="1"/>
            <a:lstStyle/>
            <a:p>
              <a:pPr algn="ctr">
                <a:lnSpc>
                  <a:spcPct val="80000"/>
                </a:lnSpc>
                <a:tabLst>
                  <a:tab pos="1143000" algn="r"/>
                </a:tabLst>
                <a:defRPr/>
              </a:pPr>
              <a:r>
                <a:rPr lang="en-US" sz="1000" b="1" dirty="0">
                  <a:solidFill>
                    <a:srgbClr val="000000"/>
                  </a:solidFill>
                  <a:effectLst>
                    <a:outerShdw blurRad="38100" dist="38100" dir="2700000" algn="tl">
                      <a:srgbClr val="C0C0C0"/>
                    </a:outerShdw>
                  </a:effectLst>
                  <a:latin typeface="Arial Narrow" pitchFamily="34" charset="0"/>
                </a:rPr>
                <a:t>IMAGING &amp; ELECTRONIC WARFARE SYSTEMS DIV</a:t>
              </a:r>
            </a:p>
          </p:txBody>
        </p:sp>
        <p:sp>
          <p:nvSpPr>
            <p:cNvPr id="278" name="Rectangle 608"/>
            <p:cNvSpPr>
              <a:spLocks noChangeArrowheads="1"/>
            </p:cNvSpPr>
            <p:nvPr/>
          </p:nvSpPr>
          <p:spPr bwMode="auto">
            <a:xfrm>
              <a:off x="4703763" y="2838219"/>
              <a:ext cx="1462088" cy="641350"/>
            </a:xfrm>
            <a:prstGeom prst="rect">
              <a:avLst/>
            </a:prstGeom>
            <a:solidFill>
              <a:schemeClr val="accent1">
                <a:lumMod val="20000"/>
                <a:lumOff val="80000"/>
              </a:schemeClr>
            </a:solidFill>
            <a:ln w="9525">
              <a:solidFill>
                <a:schemeClr val="tx1"/>
              </a:solidFill>
              <a:miter lim="800000"/>
              <a:headEnd/>
              <a:tailEnd/>
            </a:ln>
            <a:effectLst>
              <a:outerShdw dist="35921" dir="2700000" algn="ctr" rotWithShape="0">
                <a:schemeClr val="bg2"/>
              </a:outerShdw>
            </a:effectLst>
          </p:spPr>
          <p:txBody>
            <a:bodyPr wrap="none" lIns="0" rIns="0" bIns="0" anchor="ctr" anchorCtr="1"/>
            <a:lstStyle/>
            <a:p>
              <a:pPr algn="ctr">
                <a:lnSpc>
                  <a:spcPct val="80000"/>
                </a:lnSpc>
                <a:spcBef>
                  <a:spcPct val="10000"/>
                </a:spcBef>
                <a:defRPr/>
              </a:pPr>
              <a:r>
                <a:rPr lang="en-US" sz="1000" b="1" dirty="0">
                  <a:solidFill>
                    <a:srgbClr val="000000"/>
                  </a:solidFill>
                  <a:effectLst>
                    <a:outerShdw blurRad="38100" dist="38100" dir="2700000" algn="tl">
                      <a:srgbClr val="C0C0C0"/>
                    </a:outerShdw>
                  </a:effectLst>
                  <a:latin typeface="Arial Narrow" pitchFamily="34" charset="0"/>
                </a:rPr>
                <a:t>TECHNICAL DEPARTMENT</a:t>
              </a:r>
            </a:p>
            <a:p>
              <a:pPr algn="ctr">
                <a:lnSpc>
                  <a:spcPct val="80000"/>
                </a:lnSpc>
                <a:spcBef>
                  <a:spcPct val="10000"/>
                </a:spcBef>
                <a:defRPr/>
              </a:pPr>
              <a:r>
                <a:rPr lang="en-US" sz="1000" b="1" dirty="0">
                  <a:solidFill>
                    <a:srgbClr val="000000"/>
                  </a:solidFill>
                  <a:effectLst>
                    <a:outerShdw blurRad="38100" dist="38100" dir="2700000" algn="tl">
                      <a:srgbClr val="C0C0C0"/>
                    </a:outerShdw>
                  </a:effectLst>
                  <a:latin typeface="Arial Narrow" pitchFamily="34" charset="0"/>
                </a:rPr>
                <a:t>ACQUISITION</a:t>
              </a:r>
            </a:p>
            <a:p>
              <a:pPr algn="ctr">
                <a:lnSpc>
                  <a:spcPct val="80000"/>
                </a:lnSpc>
                <a:spcBef>
                  <a:spcPct val="10000"/>
                </a:spcBef>
                <a:defRPr/>
              </a:pPr>
              <a:r>
                <a:rPr lang="en-US" sz="1000" b="1" dirty="0">
                  <a:solidFill>
                    <a:srgbClr val="000000"/>
                  </a:solidFill>
                  <a:effectLst>
                    <a:outerShdw blurRad="38100" dist="38100" dir="2700000" algn="tl">
                      <a:srgbClr val="C0C0C0"/>
                    </a:outerShdw>
                  </a:effectLst>
                  <a:latin typeface="Arial Narrow" pitchFamily="34" charset="0"/>
                </a:rPr>
                <a:t>ADVOCATE</a:t>
              </a:r>
            </a:p>
            <a:p>
              <a:pPr algn="ctr">
                <a:lnSpc>
                  <a:spcPct val="75000"/>
                </a:lnSpc>
                <a:spcBef>
                  <a:spcPct val="10000"/>
                </a:spcBef>
                <a:defRPr/>
              </a:pPr>
              <a:endParaRPr lang="en-US" sz="500" b="1" dirty="0">
                <a:solidFill>
                  <a:srgbClr val="000000"/>
                </a:solidFill>
                <a:effectLst>
                  <a:outerShdw blurRad="38100" dist="38100" dir="2700000" algn="tl">
                    <a:srgbClr val="C0C0C0"/>
                  </a:outerShdw>
                </a:effectLst>
                <a:latin typeface="Arial Narrow" pitchFamily="34" charset="0"/>
              </a:endParaRPr>
            </a:p>
          </p:txBody>
        </p:sp>
        <p:sp>
          <p:nvSpPr>
            <p:cNvPr id="318" name="Rectangle 1158"/>
            <p:cNvSpPr>
              <a:spLocks noChangeArrowheads="1"/>
            </p:cNvSpPr>
            <p:nvPr/>
          </p:nvSpPr>
          <p:spPr bwMode="auto">
            <a:xfrm>
              <a:off x="1547813" y="3396861"/>
              <a:ext cx="1362075" cy="547688"/>
            </a:xfrm>
            <a:prstGeom prst="rect">
              <a:avLst/>
            </a:prstGeom>
            <a:solidFill>
              <a:schemeClr val="bg1">
                <a:lumMod val="95000"/>
              </a:schemeClr>
            </a:solidFill>
            <a:ln w="9525">
              <a:solidFill>
                <a:schemeClr val="tx1"/>
              </a:solidFill>
              <a:miter lim="800000"/>
              <a:headEnd/>
              <a:tailEnd/>
            </a:ln>
            <a:effectLst>
              <a:outerShdw dist="45720" dir="2022000" algn="ctr" rotWithShape="0">
                <a:schemeClr val="bg2"/>
              </a:outerShdw>
            </a:effectLst>
          </p:spPr>
          <p:txBody>
            <a:bodyPr lIns="0" tIns="18288" rIns="0" bIns="0" anchorCtr="1"/>
            <a:lstStyle/>
            <a:p>
              <a:pPr algn="ctr">
                <a:lnSpc>
                  <a:spcPct val="85000"/>
                </a:lnSpc>
                <a:tabLst>
                  <a:tab pos="1200150" algn="r"/>
                </a:tabLst>
                <a:defRPr/>
              </a:pPr>
              <a:r>
                <a:rPr lang="en-US" sz="1000" b="1" dirty="0">
                  <a:solidFill>
                    <a:srgbClr val="000000"/>
                  </a:solidFill>
                  <a:effectLst>
                    <a:outerShdw blurRad="38100" dist="38100" dir="2700000" algn="tl">
                      <a:srgbClr val="C0C0C0"/>
                    </a:outerShdw>
                  </a:effectLst>
                  <a:latin typeface="Arial Narrow" pitchFamily="34" charset="0"/>
                </a:rPr>
                <a:t>MARITIME SPECIAL </a:t>
              </a:r>
            </a:p>
            <a:p>
              <a:pPr algn="ctr">
                <a:lnSpc>
                  <a:spcPct val="85000"/>
                </a:lnSpc>
                <a:tabLst>
                  <a:tab pos="1200150" algn="r"/>
                </a:tabLst>
                <a:defRPr/>
              </a:pPr>
              <a:r>
                <a:rPr lang="en-US" sz="1000" b="1" dirty="0">
                  <a:solidFill>
                    <a:srgbClr val="000000"/>
                  </a:solidFill>
                  <a:effectLst>
                    <a:outerShdw blurRad="38100" dist="38100" dir="2700000" algn="tl">
                      <a:srgbClr val="C0C0C0"/>
                    </a:outerShdw>
                  </a:effectLst>
                  <a:latin typeface="Arial Narrow" pitchFamily="34" charset="0"/>
                </a:rPr>
                <a:t>PROGRAMS</a:t>
              </a:r>
            </a:p>
            <a:p>
              <a:pPr algn="ctr">
                <a:lnSpc>
                  <a:spcPct val="85000"/>
                </a:lnSpc>
                <a:tabLst>
                  <a:tab pos="1200150" algn="r"/>
                </a:tabLst>
                <a:defRPr/>
              </a:pPr>
              <a:endParaRPr lang="en-US" sz="1000" b="1" dirty="0">
                <a:solidFill>
                  <a:srgbClr val="000000"/>
                </a:solidFill>
                <a:effectLst>
                  <a:outerShdw blurRad="38100" dist="38100" dir="2700000" algn="tl">
                    <a:srgbClr val="C0C0C0"/>
                  </a:outerShdw>
                </a:effectLst>
                <a:latin typeface="Arial Narrow" pitchFamily="34" charset="0"/>
              </a:endParaRPr>
            </a:p>
          </p:txBody>
        </p:sp>
        <p:sp>
          <p:nvSpPr>
            <p:cNvPr id="280" name="Rectangle 555"/>
            <p:cNvSpPr>
              <a:spLocks noChangeArrowheads="1"/>
            </p:cNvSpPr>
            <p:nvPr/>
          </p:nvSpPr>
          <p:spPr bwMode="auto">
            <a:xfrm>
              <a:off x="5968107" y="5426579"/>
              <a:ext cx="544357" cy="796925"/>
            </a:xfrm>
            <a:prstGeom prst="rect">
              <a:avLst/>
            </a:prstGeom>
            <a:solidFill>
              <a:schemeClr val="accent2">
                <a:lumMod val="40000"/>
                <a:lumOff val="60000"/>
              </a:schemeClr>
            </a:solidFill>
            <a:ln w="12700">
              <a:solidFill>
                <a:schemeClr val="tx1"/>
              </a:solidFill>
              <a:miter lim="800000"/>
              <a:headEnd/>
              <a:tailEnd/>
            </a:ln>
          </p:spPr>
          <p:txBody>
            <a:bodyPr lIns="0" rIns="0" bIns="0"/>
            <a:lstStyle>
              <a:lvl1pPr>
                <a:spcBef>
                  <a:spcPct val="20000"/>
                </a:spcBef>
                <a:buClr>
                  <a:srgbClr val="FF0000"/>
                </a:buClr>
                <a:buFont typeface="Wingdings" pitchFamily="2" charset="2"/>
                <a:buChar char="§"/>
                <a:defRPr sz="2000" b="1">
                  <a:solidFill>
                    <a:schemeClr val="tx1"/>
                  </a:solidFill>
                  <a:latin typeface="Arial" charset="0"/>
                </a:defRPr>
              </a:lvl1pPr>
              <a:lvl2pPr marL="742950" indent="-285750">
                <a:spcBef>
                  <a:spcPct val="20000"/>
                </a:spcBef>
                <a:buClr>
                  <a:schemeClr val="tx1"/>
                </a:buClr>
                <a:buChar char="–"/>
                <a:defRPr b="1" i="1">
                  <a:solidFill>
                    <a:schemeClr val="tx1"/>
                  </a:solidFill>
                  <a:latin typeface="Arial" charset="0"/>
                </a:defRPr>
              </a:lvl2pPr>
              <a:lvl3pPr marL="1143000" indent="-228600">
                <a:spcBef>
                  <a:spcPct val="20000"/>
                </a:spcBef>
                <a:buClr>
                  <a:schemeClr val="tx1"/>
                </a:buClr>
                <a:buFont typeface="Wingdings" pitchFamily="2" charset="2"/>
                <a:buChar char="§"/>
                <a:defRPr sz="1600" b="1">
                  <a:solidFill>
                    <a:schemeClr val="tx1"/>
                  </a:solidFill>
                  <a:latin typeface="Arial" charset="0"/>
                </a:defRPr>
              </a:lvl3pPr>
              <a:lvl4pPr marL="1600200" indent="-228600">
                <a:spcBef>
                  <a:spcPct val="20000"/>
                </a:spcBef>
                <a:buClr>
                  <a:schemeClr val="tx1"/>
                </a:buClr>
                <a:buChar char="–"/>
                <a:defRPr sz="1400" b="1">
                  <a:solidFill>
                    <a:schemeClr val="tx1"/>
                  </a:solidFill>
                  <a:latin typeface="Arial" charset="0"/>
                </a:defRPr>
              </a:lvl4pPr>
              <a:lvl5pPr marL="2057400" indent="-228600">
                <a:spcBef>
                  <a:spcPct val="20000"/>
                </a:spcBef>
                <a:buClr>
                  <a:schemeClr val="tx1"/>
                </a:buClr>
                <a:buFont typeface="Wingdings" pitchFamily="2" charset="2"/>
                <a:buChar char="§"/>
                <a:defRPr sz="1400" b="1">
                  <a:solidFill>
                    <a:schemeClr val="tx1"/>
                  </a:solidFill>
                  <a:latin typeface="Arial" charset="0"/>
                </a:defRPr>
              </a:lvl5pPr>
              <a:lvl6pPr marL="25146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6pPr>
              <a:lvl7pPr marL="29718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7pPr>
              <a:lvl8pPr marL="34290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8pPr>
              <a:lvl9pPr marL="38862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9pPr>
            </a:lstStyle>
            <a:p>
              <a:pPr algn="ctr">
                <a:spcBef>
                  <a:spcPts val="0"/>
                </a:spcBef>
                <a:spcAft>
                  <a:spcPts val="0"/>
                </a:spcAft>
                <a:buClrTx/>
                <a:buNone/>
              </a:pPr>
              <a:r>
                <a:rPr lang="en-US" altLang="en-US" sz="800" dirty="0">
                  <a:solidFill>
                    <a:srgbClr val="000000"/>
                  </a:solidFill>
                  <a:latin typeface="Arial Narrow" pitchFamily="34" charset="0"/>
                </a:rPr>
                <a:t>I&amp;EW</a:t>
              </a:r>
            </a:p>
            <a:p>
              <a:pPr algn="ctr">
                <a:spcBef>
                  <a:spcPts val="0"/>
                </a:spcBef>
                <a:spcAft>
                  <a:spcPts val="0"/>
                </a:spcAft>
                <a:buClrTx/>
                <a:buNone/>
              </a:pPr>
              <a:r>
                <a:rPr lang="en-US" altLang="en-US" sz="800" dirty="0">
                  <a:solidFill>
                    <a:srgbClr val="000000"/>
                  </a:solidFill>
                  <a:latin typeface="Arial Narrow" pitchFamily="34" charset="0"/>
                </a:rPr>
                <a:t>SENSORS BRANCH</a:t>
              </a:r>
            </a:p>
            <a:p>
              <a:pPr algn="ctr" fontAlgn="base">
                <a:spcBef>
                  <a:spcPct val="10000"/>
                </a:spcBef>
                <a:spcAft>
                  <a:spcPct val="0"/>
                </a:spcAft>
                <a:buClrTx/>
                <a:buFontTx/>
                <a:buNone/>
              </a:pPr>
              <a:endParaRPr lang="en-US" altLang="en-US" sz="800" dirty="0">
                <a:solidFill>
                  <a:srgbClr val="000000"/>
                </a:solidFill>
                <a:latin typeface="Arial Narrow" pitchFamily="34" charset="0"/>
              </a:endParaRPr>
            </a:p>
            <a:p>
              <a:pPr algn="ctr" fontAlgn="base">
                <a:spcBef>
                  <a:spcPct val="10000"/>
                </a:spcBef>
                <a:spcAft>
                  <a:spcPct val="0"/>
                </a:spcAft>
                <a:buClrTx/>
                <a:buFontTx/>
                <a:buNone/>
              </a:pPr>
              <a:endParaRPr lang="en-US" altLang="en-US" sz="600" dirty="0">
                <a:solidFill>
                  <a:srgbClr val="000000"/>
                </a:solidFill>
                <a:latin typeface="Arial Narrow" pitchFamily="34" charset="0"/>
              </a:endParaRPr>
            </a:p>
          </p:txBody>
        </p:sp>
        <p:sp>
          <p:nvSpPr>
            <p:cNvPr id="281" name="Line 567"/>
            <p:cNvSpPr>
              <a:spLocks noChangeShapeType="1"/>
            </p:cNvSpPr>
            <p:nvPr/>
          </p:nvSpPr>
          <p:spPr bwMode="auto">
            <a:xfrm flipV="1">
              <a:off x="4402826" y="5268422"/>
              <a:ext cx="0" cy="2381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dirty="0">
                <a:solidFill>
                  <a:srgbClr val="000000"/>
                </a:solidFill>
                <a:latin typeface="Centaur" pitchFamily="18" charset="0"/>
              </a:endParaRPr>
            </a:p>
          </p:txBody>
        </p:sp>
        <p:sp>
          <p:nvSpPr>
            <p:cNvPr id="282" name="Rectangle 554"/>
            <p:cNvSpPr>
              <a:spLocks noChangeArrowheads="1"/>
            </p:cNvSpPr>
            <p:nvPr/>
          </p:nvSpPr>
          <p:spPr bwMode="auto">
            <a:xfrm>
              <a:off x="4101869" y="5426579"/>
              <a:ext cx="584384" cy="796925"/>
            </a:xfrm>
            <a:prstGeom prst="rect">
              <a:avLst/>
            </a:prstGeom>
            <a:solidFill>
              <a:schemeClr val="accent2">
                <a:lumMod val="40000"/>
                <a:lumOff val="60000"/>
              </a:schemeClr>
            </a:solidFill>
            <a:ln w="12700">
              <a:solidFill>
                <a:schemeClr val="tx1"/>
              </a:solidFill>
              <a:miter lim="800000"/>
              <a:headEnd/>
              <a:tailEnd/>
            </a:ln>
          </p:spPr>
          <p:txBody>
            <a:bodyPr lIns="0" rIns="0" bIns="0"/>
            <a:lstStyle>
              <a:lvl1pPr>
                <a:spcBef>
                  <a:spcPct val="20000"/>
                </a:spcBef>
                <a:buClr>
                  <a:srgbClr val="FF0000"/>
                </a:buClr>
                <a:buFont typeface="Wingdings" pitchFamily="2" charset="2"/>
                <a:buChar char="§"/>
                <a:defRPr sz="2000" b="1">
                  <a:solidFill>
                    <a:schemeClr val="tx1"/>
                  </a:solidFill>
                  <a:latin typeface="Arial" charset="0"/>
                </a:defRPr>
              </a:lvl1pPr>
              <a:lvl2pPr marL="742950" indent="-285750">
                <a:spcBef>
                  <a:spcPct val="20000"/>
                </a:spcBef>
                <a:buClr>
                  <a:schemeClr val="tx1"/>
                </a:buClr>
                <a:buChar char="–"/>
                <a:defRPr b="1" i="1">
                  <a:solidFill>
                    <a:schemeClr val="tx1"/>
                  </a:solidFill>
                  <a:latin typeface="Arial" charset="0"/>
                </a:defRPr>
              </a:lvl2pPr>
              <a:lvl3pPr marL="1143000" indent="-228600">
                <a:spcBef>
                  <a:spcPct val="20000"/>
                </a:spcBef>
                <a:buClr>
                  <a:schemeClr val="tx1"/>
                </a:buClr>
                <a:buFont typeface="Wingdings" pitchFamily="2" charset="2"/>
                <a:buChar char="§"/>
                <a:defRPr sz="1600" b="1">
                  <a:solidFill>
                    <a:schemeClr val="tx1"/>
                  </a:solidFill>
                  <a:latin typeface="Arial" charset="0"/>
                </a:defRPr>
              </a:lvl3pPr>
              <a:lvl4pPr marL="1600200" indent="-228600">
                <a:spcBef>
                  <a:spcPct val="20000"/>
                </a:spcBef>
                <a:buClr>
                  <a:schemeClr val="tx1"/>
                </a:buClr>
                <a:buChar char="–"/>
                <a:defRPr sz="1400" b="1">
                  <a:solidFill>
                    <a:schemeClr val="tx1"/>
                  </a:solidFill>
                  <a:latin typeface="Arial" charset="0"/>
                </a:defRPr>
              </a:lvl4pPr>
              <a:lvl5pPr marL="2057400" indent="-228600">
                <a:spcBef>
                  <a:spcPct val="20000"/>
                </a:spcBef>
                <a:buClr>
                  <a:schemeClr val="tx1"/>
                </a:buClr>
                <a:buFont typeface="Wingdings" pitchFamily="2" charset="2"/>
                <a:buChar char="§"/>
                <a:defRPr sz="1400" b="1">
                  <a:solidFill>
                    <a:schemeClr val="tx1"/>
                  </a:solidFill>
                  <a:latin typeface="Arial" charset="0"/>
                </a:defRPr>
              </a:lvl5pPr>
              <a:lvl6pPr marL="25146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6pPr>
              <a:lvl7pPr marL="29718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7pPr>
              <a:lvl8pPr marL="34290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8pPr>
              <a:lvl9pPr marL="38862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9pPr>
            </a:lstStyle>
            <a:p>
              <a:pPr algn="ctr" fontAlgn="base">
                <a:spcBef>
                  <a:spcPct val="10000"/>
                </a:spcBef>
                <a:spcAft>
                  <a:spcPct val="15000"/>
                </a:spcAft>
                <a:buClrTx/>
                <a:buFontTx/>
                <a:buNone/>
              </a:pPr>
              <a:r>
                <a:rPr lang="en-US" altLang="en-US" sz="800" dirty="0">
                  <a:solidFill>
                    <a:srgbClr val="000000"/>
                  </a:solidFill>
                  <a:latin typeface="Arial Narrow" pitchFamily="34" charset="0"/>
                </a:rPr>
                <a:t>ELECTRO-OPTIC</a:t>
              </a:r>
            </a:p>
            <a:p>
              <a:pPr algn="ctr" fontAlgn="base">
                <a:spcBef>
                  <a:spcPct val="10000"/>
                </a:spcBef>
                <a:spcAft>
                  <a:spcPct val="15000"/>
                </a:spcAft>
                <a:buClrTx/>
                <a:buFontTx/>
                <a:buNone/>
              </a:pPr>
              <a:r>
                <a:rPr lang="en-US" altLang="en-US" sz="800" dirty="0">
                  <a:solidFill>
                    <a:srgbClr val="000000"/>
                  </a:solidFill>
                  <a:latin typeface="Arial Narrow" pitchFamily="34" charset="0"/>
                </a:rPr>
                <a:t>SYSTEMS</a:t>
              </a:r>
            </a:p>
            <a:p>
              <a:pPr algn="ctr" fontAlgn="base">
                <a:spcBef>
                  <a:spcPct val="10000"/>
                </a:spcBef>
                <a:spcAft>
                  <a:spcPct val="15000"/>
                </a:spcAft>
                <a:buClrTx/>
                <a:buFontTx/>
                <a:buNone/>
              </a:pPr>
              <a:r>
                <a:rPr lang="en-US" altLang="en-US" sz="800" dirty="0">
                  <a:solidFill>
                    <a:srgbClr val="000000"/>
                  </a:solidFill>
                  <a:latin typeface="Arial Narrow" pitchFamily="34" charset="0"/>
                </a:rPr>
                <a:t>BRANCH</a:t>
              </a:r>
            </a:p>
            <a:p>
              <a:pPr algn="ctr" fontAlgn="base">
                <a:spcBef>
                  <a:spcPct val="10000"/>
                </a:spcBef>
                <a:spcAft>
                  <a:spcPct val="0"/>
                </a:spcAft>
                <a:buClrTx/>
                <a:buFontTx/>
                <a:buNone/>
              </a:pPr>
              <a:endParaRPr lang="en-US" altLang="en-US" sz="1000" dirty="0">
                <a:solidFill>
                  <a:srgbClr val="000000"/>
                </a:solidFill>
                <a:latin typeface="Arial Narrow" pitchFamily="34" charset="0"/>
              </a:endParaRPr>
            </a:p>
          </p:txBody>
        </p:sp>
        <p:sp>
          <p:nvSpPr>
            <p:cNvPr id="283" name="Line 567"/>
            <p:cNvSpPr>
              <a:spLocks noChangeShapeType="1"/>
            </p:cNvSpPr>
            <p:nvPr/>
          </p:nvSpPr>
          <p:spPr bwMode="auto">
            <a:xfrm flipV="1">
              <a:off x="5024436" y="5265247"/>
              <a:ext cx="0" cy="2381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dirty="0">
                <a:solidFill>
                  <a:srgbClr val="000000"/>
                </a:solidFill>
                <a:latin typeface="Centaur" pitchFamily="18" charset="0"/>
              </a:endParaRPr>
            </a:p>
          </p:txBody>
        </p:sp>
        <p:sp>
          <p:nvSpPr>
            <p:cNvPr id="284" name="Rectangle 557"/>
            <p:cNvSpPr>
              <a:spLocks noChangeArrowheads="1"/>
            </p:cNvSpPr>
            <p:nvPr/>
          </p:nvSpPr>
          <p:spPr bwMode="auto">
            <a:xfrm>
              <a:off x="4721220" y="5427171"/>
              <a:ext cx="581337" cy="796925"/>
            </a:xfrm>
            <a:prstGeom prst="rect">
              <a:avLst/>
            </a:prstGeom>
            <a:solidFill>
              <a:schemeClr val="accent2">
                <a:lumMod val="40000"/>
                <a:lumOff val="60000"/>
              </a:schemeClr>
            </a:solidFill>
            <a:ln w="12700">
              <a:solidFill>
                <a:schemeClr val="tx1"/>
              </a:solidFill>
              <a:miter lim="800000"/>
              <a:headEnd/>
              <a:tailEnd/>
            </a:ln>
            <a:effectLst/>
          </p:spPr>
          <p:txBody>
            <a:bodyPr lIns="0" rIns="0" bIns="0"/>
            <a:lstStyle/>
            <a:p>
              <a:pPr algn="ctr">
                <a:spcBef>
                  <a:spcPct val="10000"/>
                </a:spcBef>
                <a:defRPr/>
              </a:pPr>
              <a:r>
                <a:rPr lang="en-US" sz="800" b="1" dirty="0">
                  <a:solidFill>
                    <a:srgbClr val="000000"/>
                  </a:solidFill>
                  <a:latin typeface="Arial Narrow" pitchFamily="34" charset="0"/>
                </a:rPr>
                <a:t>I&amp;EW IN-SERVICE ENG-INEERING BRANCH</a:t>
              </a:r>
            </a:p>
            <a:p>
              <a:pPr algn="ctr">
                <a:spcBef>
                  <a:spcPct val="10000"/>
                </a:spcBef>
                <a:defRPr/>
              </a:pPr>
              <a:endParaRPr lang="en-US" sz="700" b="1" dirty="0">
                <a:solidFill>
                  <a:srgbClr val="000000"/>
                </a:solidFill>
                <a:latin typeface="Arial Narrow" pitchFamily="34" charset="0"/>
              </a:endParaRPr>
            </a:p>
          </p:txBody>
        </p:sp>
        <p:sp>
          <p:nvSpPr>
            <p:cNvPr id="285" name="Line 567"/>
            <p:cNvSpPr>
              <a:spLocks noChangeShapeType="1"/>
            </p:cNvSpPr>
            <p:nvPr/>
          </p:nvSpPr>
          <p:spPr bwMode="auto">
            <a:xfrm flipV="1">
              <a:off x="7600240" y="5290098"/>
              <a:ext cx="0" cy="2381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dirty="0">
                <a:solidFill>
                  <a:srgbClr val="000000"/>
                </a:solidFill>
                <a:latin typeface="Centaur" pitchFamily="18" charset="0"/>
              </a:endParaRPr>
            </a:p>
          </p:txBody>
        </p:sp>
        <p:sp>
          <p:nvSpPr>
            <p:cNvPr id="286" name="Rectangle 558"/>
            <p:cNvSpPr>
              <a:spLocks noChangeArrowheads="1"/>
            </p:cNvSpPr>
            <p:nvPr/>
          </p:nvSpPr>
          <p:spPr bwMode="auto">
            <a:xfrm>
              <a:off x="7304242" y="5440847"/>
              <a:ext cx="578364" cy="774142"/>
            </a:xfrm>
            <a:prstGeom prst="rect">
              <a:avLst/>
            </a:prstGeom>
            <a:solidFill>
              <a:schemeClr val="accent6">
                <a:lumMod val="20000"/>
                <a:lumOff val="80000"/>
              </a:schemeClr>
            </a:solidFill>
            <a:ln w="12700">
              <a:solidFill>
                <a:schemeClr val="tx1"/>
              </a:solidFill>
              <a:miter lim="800000"/>
              <a:headEnd/>
              <a:tailEnd/>
            </a:ln>
          </p:spPr>
          <p:txBody>
            <a:bodyPr lIns="0" rIns="0" bIns="0"/>
            <a:lstStyle>
              <a:lvl1pPr>
                <a:spcBef>
                  <a:spcPct val="20000"/>
                </a:spcBef>
                <a:buClr>
                  <a:srgbClr val="FF0000"/>
                </a:buClr>
                <a:buFont typeface="Wingdings" pitchFamily="2" charset="2"/>
                <a:buChar char="§"/>
                <a:defRPr sz="2000" b="1">
                  <a:solidFill>
                    <a:schemeClr val="tx1"/>
                  </a:solidFill>
                  <a:latin typeface="Arial" charset="0"/>
                </a:defRPr>
              </a:lvl1pPr>
              <a:lvl2pPr marL="742950" indent="-285750">
                <a:spcBef>
                  <a:spcPct val="20000"/>
                </a:spcBef>
                <a:buClr>
                  <a:schemeClr val="tx1"/>
                </a:buClr>
                <a:buChar char="–"/>
                <a:defRPr b="1" i="1">
                  <a:solidFill>
                    <a:schemeClr val="tx1"/>
                  </a:solidFill>
                  <a:latin typeface="Arial" charset="0"/>
                </a:defRPr>
              </a:lvl2pPr>
              <a:lvl3pPr marL="1143000" indent="-228600">
                <a:spcBef>
                  <a:spcPct val="20000"/>
                </a:spcBef>
                <a:buClr>
                  <a:schemeClr val="tx1"/>
                </a:buClr>
                <a:buFont typeface="Wingdings" pitchFamily="2" charset="2"/>
                <a:buChar char="§"/>
                <a:defRPr sz="1600" b="1">
                  <a:solidFill>
                    <a:schemeClr val="tx1"/>
                  </a:solidFill>
                  <a:latin typeface="Arial" charset="0"/>
                </a:defRPr>
              </a:lvl3pPr>
              <a:lvl4pPr marL="1600200" indent="-228600">
                <a:spcBef>
                  <a:spcPct val="20000"/>
                </a:spcBef>
                <a:buClr>
                  <a:schemeClr val="tx1"/>
                </a:buClr>
                <a:buChar char="–"/>
                <a:defRPr sz="1400" b="1">
                  <a:solidFill>
                    <a:schemeClr val="tx1"/>
                  </a:solidFill>
                  <a:latin typeface="Arial" charset="0"/>
                </a:defRPr>
              </a:lvl4pPr>
              <a:lvl5pPr marL="2057400" indent="-228600">
                <a:spcBef>
                  <a:spcPct val="20000"/>
                </a:spcBef>
                <a:buClr>
                  <a:schemeClr val="tx1"/>
                </a:buClr>
                <a:buFont typeface="Wingdings" pitchFamily="2" charset="2"/>
                <a:buChar char="§"/>
                <a:defRPr sz="1400" b="1">
                  <a:solidFill>
                    <a:schemeClr val="tx1"/>
                  </a:solidFill>
                  <a:latin typeface="Arial" charset="0"/>
                </a:defRPr>
              </a:lvl5pPr>
              <a:lvl6pPr marL="25146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6pPr>
              <a:lvl7pPr marL="29718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7pPr>
              <a:lvl8pPr marL="34290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8pPr>
              <a:lvl9pPr marL="38862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9pPr>
            </a:lstStyle>
            <a:p>
              <a:pPr algn="ctr">
                <a:spcBef>
                  <a:spcPct val="10000"/>
                </a:spcBef>
                <a:spcAft>
                  <a:spcPct val="15000"/>
                </a:spcAft>
                <a:buClrTx/>
                <a:buNone/>
              </a:pPr>
              <a:r>
                <a:rPr lang="en-US" altLang="en-US" sz="800" dirty="0">
                  <a:solidFill>
                    <a:srgbClr val="000000"/>
                  </a:solidFill>
                  <a:latin typeface="Arial Narrow" pitchFamily="34" charset="0"/>
                </a:rPr>
                <a:t>LOGISTICS, QUALITY &amp; MATERIALS MGMT                BRANCH</a:t>
              </a:r>
            </a:p>
            <a:p>
              <a:pPr algn="ctr" fontAlgn="base">
                <a:spcBef>
                  <a:spcPct val="10000"/>
                </a:spcBef>
                <a:spcAft>
                  <a:spcPct val="0"/>
                </a:spcAft>
                <a:buClrTx/>
                <a:buFontTx/>
                <a:buNone/>
              </a:pPr>
              <a:endParaRPr lang="en-US" altLang="en-US" sz="600" dirty="0">
                <a:solidFill>
                  <a:srgbClr val="000000"/>
                </a:solidFill>
                <a:latin typeface="Arial Narrow" pitchFamily="34" charset="0"/>
              </a:endParaRPr>
            </a:p>
            <a:p>
              <a:pPr algn="ctr" fontAlgn="base">
                <a:spcBef>
                  <a:spcPct val="10000"/>
                </a:spcBef>
                <a:spcAft>
                  <a:spcPct val="0"/>
                </a:spcAft>
                <a:buClrTx/>
                <a:buFontTx/>
                <a:buNone/>
              </a:pPr>
              <a:endParaRPr lang="en-US" altLang="en-US" sz="800" dirty="0">
                <a:solidFill>
                  <a:srgbClr val="000000"/>
                </a:solidFill>
                <a:latin typeface="Arial Narrow" pitchFamily="34" charset="0"/>
              </a:endParaRPr>
            </a:p>
          </p:txBody>
        </p:sp>
        <p:sp>
          <p:nvSpPr>
            <p:cNvPr id="316" name="Rectangle 1158"/>
            <p:cNvSpPr>
              <a:spLocks noChangeArrowheads="1"/>
            </p:cNvSpPr>
            <p:nvPr/>
          </p:nvSpPr>
          <p:spPr bwMode="auto">
            <a:xfrm>
              <a:off x="1547813" y="2386224"/>
              <a:ext cx="1362075" cy="457200"/>
            </a:xfrm>
            <a:prstGeom prst="rect">
              <a:avLst/>
            </a:prstGeom>
            <a:solidFill>
              <a:schemeClr val="bg1">
                <a:lumMod val="95000"/>
              </a:schemeClr>
            </a:solidFill>
            <a:ln w="9525" algn="ctr">
              <a:solidFill>
                <a:schemeClr val="tx1"/>
              </a:solidFill>
              <a:miter lim="800000"/>
              <a:headEnd/>
              <a:tailEnd/>
            </a:ln>
            <a:effectLst>
              <a:outerShdw dist="45791" dir="2021404" algn="ctr" rotWithShape="0">
                <a:schemeClr val="bg2"/>
              </a:outerShdw>
            </a:effectLst>
          </p:spPr>
          <p:txBody>
            <a:bodyPr wrap="none" lIns="0" tIns="18288" rIns="0" bIns="0" anchorCtr="1"/>
            <a:lstStyle/>
            <a:p>
              <a:pPr algn="ctr">
                <a:lnSpc>
                  <a:spcPct val="85000"/>
                </a:lnSpc>
                <a:tabLst>
                  <a:tab pos="1200150" algn="r"/>
                </a:tabLst>
                <a:defRPr/>
              </a:pPr>
              <a:r>
                <a:rPr lang="en-US" sz="1000" b="1" dirty="0">
                  <a:solidFill>
                    <a:srgbClr val="000000"/>
                  </a:solidFill>
                  <a:effectLst>
                    <a:outerShdw blurRad="38100" dist="38100" dir="2700000" algn="tl">
                      <a:srgbClr val="C0C0C0"/>
                    </a:outerShdw>
                  </a:effectLst>
                  <a:latin typeface="Arial Narrow" pitchFamily="34" charset="0"/>
                </a:rPr>
                <a:t>EM SPECIAL PROGRAMS</a:t>
              </a:r>
            </a:p>
          </p:txBody>
        </p:sp>
        <p:sp>
          <p:nvSpPr>
            <p:cNvPr id="288" name="Rectangle 588"/>
            <p:cNvSpPr>
              <a:spLocks noChangeArrowheads="1"/>
            </p:cNvSpPr>
            <p:nvPr/>
          </p:nvSpPr>
          <p:spPr bwMode="auto">
            <a:xfrm>
              <a:off x="116672" y="1782358"/>
              <a:ext cx="1362075" cy="548640"/>
            </a:xfrm>
            <a:prstGeom prst="rect">
              <a:avLst/>
            </a:prstGeom>
            <a:solidFill>
              <a:schemeClr val="bg1">
                <a:lumMod val="95000"/>
              </a:schemeClr>
            </a:solidFill>
            <a:ln w="9525" algn="ctr">
              <a:solidFill>
                <a:schemeClr val="tx1"/>
              </a:solidFill>
              <a:miter lim="800000"/>
              <a:headEnd/>
              <a:tailEnd/>
            </a:ln>
            <a:effectLst>
              <a:outerShdw dist="45791" dir="2021404" algn="ctr" rotWithShape="0">
                <a:schemeClr val="bg2"/>
              </a:outerShdw>
            </a:effectLst>
          </p:spPr>
          <p:txBody>
            <a:bodyPr wrap="none" lIns="0" tIns="9144" rIns="0" bIns="0" anchorCtr="1"/>
            <a:lstStyle/>
            <a:p>
              <a:pPr algn="ctr">
                <a:lnSpc>
                  <a:spcPct val="85000"/>
                </a:lnSpc>
                <a:tabLst>
                  <a:tab pos="1200150" algn="r"/>
                </a:tabLst>
                <a:defRPr/>
              </a:pPr>
              <a:endParaRPr lang="en-US" sz="1000" b="1" dirty="0">
                <a:solidFill>
                  <a:srgbClr val="000000"/>
                </a:solidFill>
                <a:effectLst>
                  <a:outerShdw blurRad="38100" dist="38100" dir="2700000" algn="tl">
                    <a:srgbClr val="C0C0C0"/>
                  </a:outerShdw>
                </a:effectLst>
                <a:latin typeface="Arial Narrow" pitchFamily="34" charset="0"/>
              </a:endParaRPr>
            </a:p>
            <a:p>
              <a:pPr algn="ctr">
                <a:lnSpc>
                  <a:spcPct val="85000"/>
                </a:lnSpc>
                <a:tabLst>
                  <a:tab pos="1200150" algn="r"/>
                </a:tabLst>
                <a:defRPr/>
              </a:pPr>
              <a:r>
                <a:rPr lang="en-US" sz="1000" b="1" dirty="0">
                  <a:solidFill>
                    <a:srgbClr val="000000"/>
                  </a:solidFill>
                  <a:effectLst>
                    <a:outerShdw blurRad="38100" dist="38100" dir="2700000" algn="tl">
                      <a:srgbClr val="C0C0C0"/>
                    </a:outerShdw>
                  </a:effectLst>
                  <a:latin typeface="Arial Narrow" pitchFamily="34" charset="0"/>
                </a:rPr>
                <a:t>CUSTOMER ADVOCATE</a:t>
              </a:r>
            </a:p>
            <a:p>
              <a:pPr algn="ctr">
                <a:lnSpc>
                  <a:spcPct val="85000"/>
                </a:lnSpc>
                <a:tabLst>
                  <a:tab pos="1200150" algn="r"/>
                </a:tabLst>
                <a:defRPr/>
              </a:pPr>
              <a:endParaRPr lang="en-US" sz="1000" b="1" dirty="0">
                <a:solidFill>
                  <a:srgbClr val="000000"/>
                </a:solidFill>
                <a:effectLst>
                  <a:outerShdw blurRad="38100" dist="38100" dir="2700000" algn="tl">
                    <a:srgbClr val="C0C0C0"/>
                  </a:outerShdw>
                </a:effectLst>
                <a:latin typeface="Arial Narrow" pitchFamily="34" charset="0"/>
              </a:endParaRPr>
            </a:p>
          </p:txBody>
        </p:sp>
        <p:sp>
          <p:nvSpPr>
            <p:cNvPr id="314" name="Rectangle 1158"/>
            <p:cNvSpPr>
              <a:spLocks noChangeArrowheads="1"/>
            </p:cNvSpPr>
            <p:nvPr/>
          </p:nvSpPr>
          <p:spPr bwMode="auto">
            <a:xfrm>
              <a:off x="1558521" y="1778645"/>
              <a:ext cx="1362075" cy="549275"/>
            </a:xfrm>
            <a:prstGeom prst="rect">
              <a:avLst/>
            </a:prstGeom>
            <a:solidFill>
              <a:schemeClr val="bg1">
                <a:lumMod val="95000"/>
              </a:schemeClr>
            </a:solidFill>
            <a:ln w="9525">
              <a:solidFill>
                <a:schemeClr val="tx1"/>
              </a:solidFill>
              <a:miter lim="800000"/>
              <a:headEnd/>
              <a:tailEnd/>
            </a:ln>
            <a:effectLst>
              <a:outerShdw dist="45720" dir="2022000" algn="ctr" rotWithShape="0">
                <a:schemeClr val="bg2"/>
              </a:outerShdw>
            </a:effectLst>
          </p:spPr>
          <p:txBody>
            <a:bodyPr lIns="0" rIns="0" bIns="0" anchorCtr="1"/>
            <a:lstStyle/>
            <a:p>
              <a:pPr algn="ctr">
                <a:lnSpc>
                  <a:spcPct val="70000"/>
                </a:lnSpc>
                <a:tabLst>
                  <a:tab pos="1200150" algn="r"/>
                </a:tabLst>
                <a:defRPr/>
              </a:pPr>
              <a:r>
                <a:rPr lang="en-US" sz="1000" b="1" dirty="0">
                  <a:solidFill>
                    <a:srgbClr val="000000"/>
                  </a:solidFill>
                  <a:effectLst>
                    <a:outerShdw blurRad="38100" dist="38100" dir="2700000" algn="tl">
                      <a:srgbClr val="C0C0C0"/>
                    </a:outerShdw>
                  </a:effectLst>
                  <a:latin typeface="Arial Narrow" pitchFamily="34" charset="0"/>
                </a:rPr>
                <a:t>EW ADVANCED</a:t>
              </a:r>
            </a:p>
            <a:p>
              <a:pPr algn="ctr">
                <a:lnSpc>
                  <a:spcPct val="70000"/>
                </a:lnSpc>
                <a:tabLst>
                  <a:tab pos="1200150" algn="r"/>
                </a:tabLst>
                <a:defRPr/>
              </a:pPr>
              <a:r>
                <a:rPr lang="en-US" sz="1000" b="1" dirty="0">
                  <a:solidFill>
                    <a:srgbClr val="000000"/>
                  </a:solidFill>
                  <a:effectLst>
                    <a:outerShdw blurRad="38100" dist="38100" dir="2700000" algn="tl">
                      <a:srgbClr val="C0C0C0"/>
                    </a:outerShdw>
                  </a:effectLst>
                  <a:latin typeface="Arial Narrow" pitchFamily="34" charset="0"/>
                </a:rPr>
                <a:t>TECHNOLOGY </a:t>
              </a:r>
            </a:p>
            <a:p>
              <a:pPr algn="ctr">
                <a:lnSpc>
                  <a:spcPct val="70000"/>
                </a:lnSpc>
                <a:tabLst>
                  <a:tab pos="1200150" algn="r"/>
                </a:tabLst>
                <a:defRPr/>
              </a:pPr>
              <a:r>
                <a:rPr lang="en-US" sz="1000" b="1" dirty="0">
                  <a:solidFill>
                    <a:srgbClr val="000000"/>
                  </a:solidFill>
                  <a:effectLst>
                    <a:outerShdw blurRad="38100" dist="38100" dir="2700000" algn="tl">
                      <a:srgbClr val="C0C0C0"/>
                    </a:outerShdw>
                  </a:effectLst>
                  <a:latin typeface="Arial Narrow" pitchFamily="34" charset="0"/>
                </a:rPr>
                <a:t>DEVELOPMENT</a:t>
              </a:r>
            </a:p>
            <a:p>
              <a:pPr algn="ctr">
                <a:lnSpc>
                  <a:spcPct val="70000"/>
                </a:lnSpc>
                <a:tabLst>
                  <a:tab pos="1200150" algn="r"/>
                </a:tabLst>
                <a:defRPr/>
              </a:pPr>
              <a:endParaRPr lang="en-US" sz="1000" b="1" dirty="0">
                <a:solidFill>
                  <a:srgbClr val="000000"/>
                </a:solidFill>
                <a:effectLst>
                  <a:outerShdw blurRad="38100" dist="38100" dir="2700000" algn="tl">
                    <a:srgbClr val="C0C0C0"/>
                  </a:outerShdw>
                </a:effectLst>
                <a:latin typeface="Arial Narrow" pitchFamily="34" charset="0"/>
              </a:endParaRPr>
            </a:p>
          </p:txBody>
        </p:sp>
        <p:sp>
          <p:nvSpPr>
            <p:cNvPr id="291" name="Rectangle 608"/>
            <p:cNvSpPr>
              <a:spLocks noChangeArrowheads="1"/>
            </p:cNvSpPr>
            <p:nvPr/>
          </p:nvSpPr>
          <p:spPr bwMode="auto">
            <a:xfrm>
              <a:off x="3093241" y="3245156"/>
              <a:ext cx="1463675" cy="639762"/>
            </a:xfrm>
            <a:prstGeom prst="rect">
              <a:avLst/>
            </a:prstGeom>
            <a:solidFill>
              <a:schemeClr val="accent1">
                <a:lumMod val="20000"/>
                <a:lumOff val="80000"/>
              </a:schemeClr>
            </a:solidFill>
            <a:ln w="9525">
              <a:solidFill>
                <a:schemeClr val="tx1"/>
              </a:solidFill>
              <a:miter lim="800000"/>
              <a:headEnd/>
              <a:tailEnd/>
            </a:ln>
            <a:effectLst>
              <a:outerShdw dist="35921" dir="2700000" algn="ctr" rotWithShape="0">
                <a:schemeClr val="bg2"/>
              </a:outerShdw>
            </a:effectLst>
          </p:spPr>
          <p:txBody>
            <a:bodyPr wrap="none" lIns="0" rIns="0" bIns="0" anchor="ctr" anchorCtr="1"/>
            <a:lstStyle/>
            <a:p>
              <a:pPr algn="ctr">
                <a:lnSpc>
                  <a:spcPct val="80000"/>
                </a:lnSpc>
                <a:spcBef>
                  <a:spcPct val="10000"/>
                </a:spcBef>
                <a:defRPr/>
              </a:pPr>
              <a:endParaRPr lang="en-US" sz="1000" b="1" dirty="0">
                <a:solidFill>
                  <a:srgbClr val="000000"/>
                </a:solidFill>
                <a:effectLst>
                  <a:outerShdw blurRad="38100" dist="38100" dir="2700000" algn="tl">
                    <a:srgbClr val="C0C0C0"/>
                  </a:outerShdw>
                </a:effectLst>
                <a:latin typeface="Arial Narrow" pitchFamily="34" charset="0"/>
              </a:endParaRPr>
            </a:p>
            <a:p>
              <a:pPr algn="ctr">
                <a:lnSpc>
                  <a:spcPct val="80000"/>
                </a:lnSpc>
                <a:spcBef>
                  <a:spcPct val="10000"/>
                </a:spcBef>
                <a:defRPr/>
              </a:pPr>
              <a:r>
                <a:rPr lang="en-US" sz="1000" b="1" dirty="0">
                  <a:solidFill>
                    <a:srgbClr val="000000"/>
                  </a:solidFill>
                  <a:effectLst>
                    <a:outerShdw blurRad="38100" dist="38100" dir="2700000" algn="tl">
                      <a:srgbClr val="C0C0C0"/>
                    </a:outerShdw>
                  </a:effectLst>
                  <a:latin typeface="Arial Narrow" pitchFamily="34" charset="0"/>
                </a:rPr>
                <a:t>CHIEF ENGINEER</a:t>
              </a:r>
            </a:p>
            <a:p>
              <a:pPr algn="ctr">
                <a:lnSpc>
                  <a:spcPct val="75000"/>
                </a:lnSpc>
                <a:spcBef>
                  <a:spcPct val="10000"/>
                </a:spcBef>
                <a:defRPr/>
              </a:pPr>
              <a:endParaRPr lang="en-US" sz="1600" b="1" dirty="0">
                <a:solidFill>
                  <a:srgbClr val="000000"/>
                </a:solidFill>
                <a:effectLst>
                  <a:outerShdw blurRad="38100" dist="38100" dir="2700000" algn="tl">
                    <a:srgbClr val="C0C0C0"/>
                  </a:outerShdw>
                </a:effectLst>
                <a:latin typeface="Arial Narrow" pitchFamily="34" charset="0"/>
              </a:endParaRPr>
            </a:p>
            <a:p>
              <a:pPr algn="ctr">
                <a:lnSpc>
                  <a:spcPct val="75000"/>
                </a:lnSpc>
                <a:spcBef>
                  <a:spcPct val="10000"/>
                </a:spcBef>
                <a:defRPr/>
              </a:pPr>
              <a:endParaRPr lang="en-US" sz="900" b="1" dirty="0">
                <a:solidFill>
                  <a:srgbClr val="000000"/>
                </a:solidFill>
                <a:effectLst>
                  <a:outerShdw blurRad="38100" dist="38100" dir="2700000" algn="tl">
                    <a:srgbClr val="C0C0C0"/>
                  </a:outerShdw>
                </a:effectLst>
                <a:latin typeface="Arial Narrow" pitchFamily="34" charset="0"/>
              </a:endParaRPr>
            </a:p>
            <a:p>
              <a:pPr algn="ctr">
                <a:lnSpc>
                  <a:spcPct val="75000"/>
                </a:lnSpc>
                <a:spcBef>
                  <a:spcPct val="10000"/>
                </a:spcBef>
                <a:defRPr/>
              </a:pPr>
              <a:r>
                <a:rPr lang="en-US" sz="900" b="1" dirty="0">
                  <a:solidFill>
                    <a:srgbClr val="000000"/>
                  </a:solidFill>
                  <a:effectLst>
                    <a:outerShdw blurRad="38100" dist="38100" dir="2700000" algn="tl">
                      <a:srgbClr val="C0C0C0"/>
                    </a:outerShdw>
                  </a:effectLst>
                  <a:latin typeface="Arial Narrow" pitchFamily="34" charset="0"/>
                </a:rPr>
                <a:t>	</a:t>
              </a:r>
            </a:p>
          </p:txBody>
        </p:sp>
        <p:sp>
          <p:nvSpPr>
            <p:cNvPr id="292" name="Rectangle 18"/>
            <p:cNvSpPr>
              <a:spLocks noChangeArrowheads="1"/>
            </p:cNvSpPr>
            <p:nvPr/>
          </p:nvSpPr>
          <p:spPr bwMode="auto">
            <a:xfrm>
              <a:off x="66675" y="1259218"/>
              <a:ext cx="2925763" cy="3858768"/>
            </a:xfrm>
            <a:prstGeom prst="rect">
              <a:avLst/>
            </a:prstGeom>
            <a:noFill/>
            <a:ln w="254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FF0000"/>
                </a:buClr>
                <a:buFont typeface="Wingdings" pitchFamily="2" charset="2"/>
                <a:buChar char="§"/>
                <a:defRPr sz="2000" b="1">
                  <a:solidFill>
                    <a:schemeClr val="tx1"/>
                  </a:solidFill>
                  <a:latin typeface="Arial" charset="0"/>
                </a:defRPr>
              </a:lvl1pPr>
              <a:lvl2pPr marL="742950" indent="-285750">
                <a:spcBef>
                  <a:spcPct val="20000"/>
                </a:spcBef>
                <a:buClr>
                  <a:schemeClr val="tx1"/>
                </a:buClr>
                <a:buChar char="–"/>
                <a:defRPr b="1" i="1">
                  <a:solidFill>
                    <a:schemeClr val="tx1"/>
                  </a:solidFill>
                  <a:latin typeface="Arial" charset="0"/>
                </a:defRPr>
              </a:lvl2pPr>
              <a:lvl3pPr marL="1143000" indent="-228600">
                <a:spcBef>
                  <a:spcPct val="20000"/>
                </a:spcBef>
                <a:buClr>
                  <a:schemeClr val="tx1"/>
                </a:buClr>
                <a:buFont typeface="Wingdings" pitchFamily="2" charset="2"/>
                <a:buChar char="§"/>
                <a:defRPr sz="1600" b="1">
                  <a:solidFill>
                    <a:schemeClr val="tx1"/>
                  </a:solidFill>
                  <a:latin typeface="Arial" charset="0"/>
                </a:defRPr>
              </a:lvl3pPr>
              <a:lvl4pPr marL="1600200" indent="-228600">
                <a:spcBef>
                  <a:spcPct val="20000"/>
                </a:spcBef>
                <a:buClr>
                  <a:schemeClr val="tx1"/>
                </a:buClr>
                <a:buChar char="–"/>
                <a:defRPr sz="1400" b="1">
                  <a:solidFill>
                    <a:schemeClr val="tx1"/>
                  </a:solidFill>
                  <a:latin typeface="Arial" charset="0"/>
                </a:defRPr>
              </a:lvl4pPr>
              <a:lvl5pPr marL="2057400" indent="-228600">
                <a:spcBef>
                  <a:spcPct val="20000"/>
                </a:spcBef>
                <a:buClr>
                  <a:schemeClr val="tx1"/>
                </a:buClr>
                <a:buFont typeface="Wingdings" pitchFamily="2" charset="2"/>
                <a:buChar char="§"/>
                <a:defRPr sz="1400" b="1">
                  <a:solidFill>
                    <a:schemeClr val="tx1"/>
                  </a:solidFill>
                  <a:latin typeface="Arial" charset="0"/>
                </a:defRPr>
              </a:lvl5pPr>
              <a:lvl6pPr marL="25146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6pPr>
              <a:lvl7pPr marL="29718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7pPr>
              <a:lvl8pPr marL="34290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8pPr>
              <a:lvl9pPr marL="38862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9pPr>
            </a:lstStyle>
            <a:p>
              <a:pPr fontAlgn="base">
                <a:spcBef>
                  <a:spcPct val="0"/>
                </a:spcBef>
                <a:spcAft>
                  <a:spcPct val="0"/>
                </a:spcAft>
                <a:buClrTx/>
                <a:buFontTx/>
                <a:buNone/>
              </a:pPr>
              <a:endParaRPr lang="en-US" altLang="en-US" sz="2400" b="0" dirty="0">
                <a:solidFill>
                  <a:srgbClr val="000000"/>
                </a:solidFill>
                <a:latin typeface="Centaur" pitchFamily="18" charset="0"/>
              </a:endParaRPr>
            </a:p>
          </p:txBody>
        </p:sp>
        <p:sp>
          <p:nvSpPr>
            <p:cNvPr id="293" name="Rectangle 588"/>
            <p:cNvSpPr>
              <a:spLocks noChangeArrowheads="1"/>
            </p:cNvSpPr>
            <p:nvPr/>
          </p:nvSpPr>
          <p:spPr bwMode="auto">
            <a:xfrm>
              <a:off x="69595" y="778823"/>
              <a:ext cx="2926080" cy="365760"/>
            </a:xfrm>
            <a:prstGeom prst="rect">
              <a:avLst/>
            </a:prstGeom>
            <a:solidFill>
              <a:schemeClr val="bg1">
                <a:lumMod val="95000"/>
              </a:schemeClr>
            </a:solidFill>
            <a:ln w="9525" algn="ctr">
              <a:solidFill>
                <a:schemeClr val="tx1"/>
              </a:solidFill>
              <a:miter lim="800000"/>
              <a:headEnd/>
              <a:tailEnd/>
            </a:ln>
            <a:effectLst>
              <a:outerShdw dist="45791" dir="2021404" algn="ctr" rotWithShape="0">
                <a:schemeClr val="bg2"/>
              </a:outerShdw>
            </a:effectLst>
          </p:spPr>
          <p:txBody>
            <a:bodyPr wrap="none" lIns="0" tIns="91440" rIns="0" bIns="0" anchorCtr="1"/>
            <a:lstStyle/>
            <a:p>
              <a:pPr algn="ctr">
                <a:lnSpc>
                  <a:spcPct val="85000"/>
                </a:lnSpc>
                <a:tabLst>
                  <a:tab pos="1200150" algn="r"/>
                </a:tabLst>
                <a:defRPr/>
              </a:pPr>
              <a:r>
                <a:rPr lang="en-US" sz="900" dirty="0">
                  <a:effectLst>
                    <a:outerShdw blurRad="38100" dist="38100" dir="2700000" algn="tl">
                      <a:srgbClr val="C0C0C0"/>
                    </a:outerShdw>
                  </a:effectLst>
                  <a:latin typeface="Arial Rounded MT Bold" panose="020F0704030504030204" pitchFamily="34" charset="0"/>
                </a:rPr>
                <a:t>DIRECTOR OF PROGRAMS</a:t>
              </a:r>
            </a:p>
          </p:txBody>
        </p:sp>
        <p:sp>
          <p:nvSpPr>
            <p:cNvPr id="294" name="Rectangle 109"/>
            <p:cNvSpPr>
              <a:spLocks noChangeArrowheads="1"/>
            </p:cNvSpPr>
            <p:nvPr/>
          </p:nvSpPr>
          <p:spPr bwMode="auto">
            <a:xfrm>
              <a:off x="773212" y="946568"/>
              <a:ext cx="184731"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Font typeface="Wingdings" pitchFamily="2" charset="2"/>
                <a:buChar char="§"/>
                <a:defRPr sz="2000" b="1">
                  <a:solidFill>
                    <a:schemeClr val="tx1"/>
                  </a:solidFill>
                  <a:latin typeface="Arial" charset="0"/>
                </a:defRPr>
              </a:lvl1pPr>
              <a:lvl2pPr marL="742950" indent="-285750">
                <a:spcBef>
                  <a:spcPct val="20000"/>
                </a:spcBef>
                <a:buClr>
                  <a:schemeClr val="tx1"/>
                </a:buClr>
                <a:buChar char="–"/>
                <a:defRPr b="1" i="1">
                  <a:solidFill>
                    <a:schemeClr val="tx1"/>
                  </a:solidFill>
                  <a:latin typeface="Arial" charset="0"/>
                </a:defRPr>
              </a:lvl2pPr>
              <a:lvl3pPr marL="1143000" indent="-228600">
                <a:spcBef>
                  <a:spcPct val="20000"/>
                </a:spcBef>
                <a:buClr>
                  <a:schemeClr val="tx1"/>
                </a:buClr>
                <a:buFont typeface="Wingdings" pitchFamily="2" charset="2"/>
                <a:buChar char="§"/>
                <a:defRPr sz="1600" b="1">
                  <a:solidFill>
                    <a:schemeClr val="tx1"/>
                  </a:solidFill>
                  <a:latin typeface="Arial" charset="0"/>
                </a:defRPr>
              </a:lvl3pPr>
              <a:lvl4pPr marL="1600200" indent="-228600">
                <a:spcBef>
                  <a:spcPct val="20000"/>
                </a:spcBef>
                <a:buClr>
                  <a:schemeClr val="tx1"/>
                </a:buClr>
                <a:buChar char="–"/>
                <a:defRPr sz="1400" b="1">
                  <a:solidFill>
                    <a:schemeClr val="tx1"/>
                  </a:solidFill>
                  <a:latin typeface="Arial" charset="0"/>
                </a:defRPr>
              </a:lvl4pPr>
              <a:lvl5pPr marL="2057400" indent="-228600">
                <a:spcBef>
                  <a:spcPct val="20000"/>
                </a:spcBef>
                <a:buClr>
                  <a:schemeClr val="tx1"/>
                </a:buClr>
                <a:buFont typeface="Wingdings" pitchFamily="2" charset="2"/>
                <a:buChar char="§"/>
                <a:defRPr sz="1400" b="1">
                  <a:solidFill>
                    <a:schemeClr val="tx1"/>
                  </a:solidFill>
                  <a:latin typeface="Arial" charset="0"/>
                </a:defRPr>
              </a:lvl5pPr>
              <a:lvl6pPr marL="25146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6pPr>
              <a:lvl7pPr marL="29718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7pPr>
              <a:lvl8pPr marL="34290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8pPr>
              <a:lvl9pPr marL="38862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9pPr>
            </a:lstStyle>
            <a:p>
              <a:pPr fontAlgn="base">
                <a:lnSpc>
                  <a:spcPct val="80000"/>
                </a:lnSpc>
                <a:spcBef>
                  <a:spcPct val="10000"/>
                </a:spcBef>
                <a:spcAft>
                  <a:spcPct val="0"/>
                </a:spcAft>
                <a:buClrTx/>
                <a:buFontTx/>
                <a:buNone/>
              </a:pPr>
              <a:endParaRPr lang="en-US" altLang="en-US" sz="900" dirty="0">
                <a:latin typeface="Arial Narrow" pitchFamily="34" charset="0"/>
              </a:endParaRPr>
            </a:p>
          </p:txBody>
        </p:sp>
        <p:sp>
          <p:nvSpPr>
            <p:cNvPr id="296" name="TextBox 295"/>
            <p:cNvSpPr txBox="1"/>
            <p:nvPr/>
          </p:nvSpPr>
          <p:spPr bwMode="auto">
            <a:xfrm>
              <a:off x="7938" y="1294655"/>
              <a:ext cx="3063875" cy="216982"/>
            </a:xfrm>
            <a:prstGeom prst="rect">
              <a:avLst/>
            </a:prstGeom>
            <a:noFill/>
          </p:spPr>
          <p:txBody>
            <a:bodyPr>
              <a:spAutoFit/>
            </a:bodyPr>
            <a:lstStyle/>
            <a:p>
              <a:pPr algn="ctr">
                <a:lnSpc>
                  <a:spcPct val="90000"/>
                </a:lnSpc>
                <a:defRPr/>
              </a:pPr>
              <a:endParaRPr lang="en-US" sz="900" dirty="0">
                <a:effectLst>
                  <a:outerShdw blurRad="38100" dist="38100" dir="2700000" algn="tl">
                    <a:srgbClr val="C0C0C0"/>
                  </a:outerShdw>
                </a:effectLst>
                <a:latin typeface="Arial Rounded MT Bold" panose="020F0704030504030204" pitchFamily="34" charset="0"/>
              </a:endParaRPr>
            </a:p>
          </p:txBody>
        </p:sp>
        <p:cxnSp>
          <p:nvCxnSpPr>
            <p:cNvPr id="298" name="Elbow Connector 297"/>
            <p:cNvCxnSpPr/>
            <p:nvPr/>
          </p:nvCxnSpPr>
          <p:spPr bwMode="auto">
            <a:xfrm>
              <a:off x="1528744" y="1191383"/>
              <a:ext cx="1541110" cy="990489"/>
            </a:xfrm>
            <a:prstGeom prst="bentConnector2">
              <a:avLst/>
            </a:prstGeom>
            <a:noFill/>
            <a:ln w="38100" algn="ctr">
              <a:solidFill>
                <a:schemeClr val="tx1"/>
              </a:solidFill>
              <a:round/>
              <a:headEnd/>
              <a:tailEnd/>
            </a:ln>
            <a:extLst>
              <a:ext uri="{909E8E84-426E-40DD-AFC4-6F175D3DCCD1}">
                <a14:hiddenFill xmlns:a14="http://schemas.microsoft.com/office/drawing/2010/main">
                  <a:noFill/>
                </a14:hiddenFill>
              </a:ext>
            </a:extLst>
          </p:spPr>
        </p:cxnSp>
        <p:grpSp>
          <p:nvGrpSpPr>
            <p:cNvPr id="299" name="Group 298"/>
            <p:cNvGrpSpPr/>
            <p:nvPr/>
          </p:nvGrpSpPr>
          <p:grpSpPr>
            <a:xfrm>
              <a:off x="3076332" y="2140566"/>
              <a:ext cx="731837" cy="730250"/>
              <a:chOff x="3076332" y="2325198"/>
              <a:chExt cx="731837" cy="730250"/>
            </a:xfrm>
          </p:grpSpPr>
          <p:sp>
            <p:nvSpPr>
              <p:cNvPr id="312" name="Line 574"/>
              <p:cNvSpPr>
                <a:spLocks noChangeShapeType="1"/>
              </p:cNvSpPr>
              <p:nvPr/>
            </p:nvSpPr>
            <p:spPr bwMode="auto">
              <a:xfrm flipH="1">
                <a:off x="3076332" y="2336310"/>
                <a:ext cx="731837"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dirty="0">
                  <a:solidFill>
                    <a:srgbClr val="000000"/>
                  </a:solidFill>
                  <a:latin typeface="Centaur" pitchFamily="18" charset="0"/>
                </a:endParaRPr>
              </a:p>
            </p:txBody>
          </p:sp>
          <p:sp>
            <p:nvSpPr>
              <p:cNvPr id="313" name="Line 615"/>
              <p:cNvSpPr>
                <a:spLocks noChangeShapeType="1"/>
              </p:cNvSpPr>
              <p:nvPr/>
            </p:nvSpPr>
            <p:spPr bwMode="auto">
              <a:xfrm flipH="1">
                <a:off x="3805116" y="2325198"/>
                <a:ext cx="0" cy="7302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dirty="0">
                  <a:solidFill>
                    <a:srgbClr val="000000"/>
                  </a:solidFill>
                  <a:latin typeface="Centaur" pitchFamily="18" charset="0"/>
                </a:endParaRPr>
              </a:p>
            </p:txBody>
          </p:sp>
        </p:grpSp>
        <p:grpSp>
          <p:nvGrpSpPr>
            <p:cNvPr id="300" name="Group 299"/>
            <p:cNvGrpSpPr/>
            <p:nvPr/>
          </p:nvGrpSpPr>
          <p:grpSpPr>
            <a:xfrm>
              <a:off x="3111500" y="2267033"/>
              <a:ext cx="1441339" cy="712966"/>
              <a:chOff x="3105150" y="2796015"/>
              <a:chExt cx="1441339" cy="712966"/>
            </a:xfrm>
          </p:grpSpPr>
          <p:sp>
            <p:nvSpPr>
              <p:cNvPr id="308" name="Rectangle 608"/>
              <p:cNvSpPr>
                <a:spLocks noChangeArrowheads="1"/>
              </p:cNvSpPr>
              <p:nvPr/>
            </p:nvSpPr>
            <p:spPr bwMode="auto">
              <a:xfrm>
                <a:off x="3109802" y="2796015"/>
                <a:ext cx="1436687" cy="712966"/>
              </a:xfrm>
              <a:prstGeom prst="rect">
                <a:avLst/>
              </a:prstGeom>
              <a:solidFill>
                <a:schemeClr val="bg1">
                  <a:lumMod val="95000"/>
                </a:schemeClr>
              </a:solidFill>
              <a:ln w="9525">
                <a:solidFill>
                  <a:schemeClr val="tx1"/>
                </a:solidFill>
                <a:miter lim="800000"/>
                <a:headEnd/>
                <a:tailEnd/>
              </a:ln>
              <a:effectLst>
                <a:outerShdw dist="35921" dir="2700000" algn="ctr" rotWithShape="0">
                  <a:schemeClr val="bg2"/>
                </a:outerShdw>
              </a:effectLst>
            </p:spPr>
            <p:txBody>
              <a:bodyPr wrap="none" lIns="0" rIns="0" bIns="0" anchor="ctr" anchorCtr="1"/>
              <a:lstStyle/>
              <a:p>
                <a:pPr algn="ctr">
                  <a:lnSpc>
                    <a:spcPct val="80000"/>
                  </a:lnSpc>
                  <a:spcBef>
                    <a:spcPct val="10000"/>
                  </a:spcBef>
                  <a:defRPr/>
                </a:pPr>
                <a:endParaRPr lang="en-US" sz="1000" b="1" dirty="0">
                  <a:solidFill>
                    <a:srgbClr val="FF0000"/>
                  </a:solidFill>
                  <a:effectLst>
                    <a:outerShdw blurRad="38100" dist="38100" dir="2700000" algn="tl">
                      <a:srgbClr val="C0C0C0"/>
                    </a:outerShdw>
                  </a:effectLst>
                  <a:latin typeface="Arial Narrow" pitchFamily="34" charset="0"/>
                </a:endParaRPr>
              </a:p>
            </p:txBody>
          </p:sp>
          <p:sp>
            <p:nvSpPr>
              <p:cNvPr id="310" name="TextBox 309"/>
              <p:cNvSpPr txBox="1"/>
              <p:nvPr/>
            </p:nvSpPr>
            <p:spPr bwMode="auto">
              <a:xfrm>
                <a:off x="3105150" y="2847971"/>
                <a:ext cx="1416050" cy="338554"/>
              </a:xfrm>
              <a:prstGeom prst="rect">
                <a:avLst/>
              </a:prstGeom>
              <a:noFill/>
            </p:spPr>
            <p:txBody>
              <a:bodyPr>
                <a:spAutoFit/>
              </a:bodyPr>
              <a:lstStyle/>
              <a:p>
                <a:pPr algn="ctr">
                  <a:lnSpc>
                    <a:spcPct val="80000"/>
                  </a:lnSpc>
                  <a:spcBef>
                    <a:spcPct val="10000"/>
                  </a:spcBef>
                  <a:defRPr/>
                </a:pPr>
                <a:r>
                  <a:rPr lang="en-US" sz="1000" b="1" dirty="0">
                    <a:solidFill>
                      <a:srgbClr val="000000"/>
                    </a:solidFill>
                    <a:effectLst>
                      <a:outerShdw blurRad="38100" dist="38100" dir="2700000" algn="tl">
                        <a:srgbClr val="C0C0C0"/>
                      </a:outerShdw>
                    </a:effectLst>
                    <a:latin typeface="Arial Narrow" pitchFamily="34" charset="0"/>
                  </a:rPr>
                  <a:t>OFFICE OF SCIENCE &amp; TECHNOLOGY </a:t>
                </a:r>
              </a:p>
            </p:txBody>
          </p:sp>
        </p:grpSp>
        <p:sp>
          <p:nvSpPr>
            <p:cNvPr id="306" name="Rectangle 1095"/>
            <p:cNvSpPr>
              <a:spLocks noChangeArrowheads="1"/>
            </p:cNvSpPr>
            <p:nvPr/>
          </p:nvSpPr>
          <p:spPr bwMode="auto">
            <a:xfrm>
              <a:off x="7680224" y="2336310"/>
              <a:ext cx="1362075" cy="640080"/>
            </a:xfrm>
            <a:prstGeom prst="rect">
              <a:avLst/>
            </a:prstGeom>
            <a:solidFill>
              <a:schemeClr val="bg1">
                <a:lumMod val="95000"/>
              </a:schemeClr>
            </a:solidFill>
            <a:ln w="9525">
              <a:solidFill>
                <a:schemeClr val="tx1"/>
              </a:solidFill>
              <a:miter lim="800000"/>
              <a:headEnd/>
              <a:tailEnd/>
            </a:ln>
            <a:effectLst>
              <a:outerShdw dist="45720" dir="2022000" algn="ctr" rotWithShape="0">
                <a:schemeClr val="bg2"/>
              </a:outerShdw>
            </a:effectLst>
          </p:spPr>
          <p:txBody>
            <a:bodyPr wrap="none" lIns="0" rIns="0" bIns="0" anchorCtr="1"/>
            <a:lstStyle/>
            <a:p>
              <a:pPr algn="ctr">
                <a:lnSpc>
                  <a:spcPct val="85000"/>
                </a:lnSpc>
                <a:tabLst>
                  <a:tab pos="1200150" algn="r"/>
                </a:tabLst>
                <a:defRPr/>
              </a:pPr>
              <a:r>
                <a:rPr lang="en-US" sz="1000" b="1" dirty="0">
                  <a:solidFill>
                    <a:srgbClr val="000000"/>
                  </a:solidFill>
                  <a:effectLst>
                    <a:outerShdw blurRad="38100" dist="38100" dir="2700000" algn="tl">
                      <a:srgbClr val="C0C0C0"/>
                    </a:outerShdw>
                  </a:effectLst>
                  <a:latin typeface="Arial Narrow" pitchFamily="34" charset="0"/>
                </a:rPr>
                <a:t>IMAGING </a:t>
              </a:r>
            </a:p>
            <a:p>
              <a:pPr algn="ctr">
                <a:lnSpc>
                  <a:spcPct val="85000"/>
                </a:lnSpc>
                <a:tabLst>
                  <a:tab pos="1200150" algn="r"/>
                </a:tabLst>
                <a:defRPr/>
              </a:pPr>
              <a:r>
                <a:rPr lang="en-US" sz="1000" b="1" dirty="0">
                  <a:solidFill>
                    <a:srgbClr val="000000"/>
                  </a:solidFill>
                  <a:effectLst>
                    <a:outerShdw blurRad="38100" dist="38100" dir="2700000" algn="tl">
                      <a:srgbClr val="C0C0C0"/>
                    </a:outerShdw>
                  </a:effectLst>
                  <a:latin typeface="Arial Narrow" pitchFamily="34" charset="0"/>
                </a:rPr>
                <a:t>TDA</a:t>
              </a:r>
            </a:p>
          </p:txBody>
        </p:sp>
        <p:sp>
          <p:nvSpPr>
            <p:cNvPr id="304" name="Rectangle 1095"/>
            <p:cNvSpPr>
              <a:spLocks noChangeArrowheads="1"/>
            </p:cNvSpPr>
            <p:nvPr/>
          </p:nvSpPr>
          <p:spPr bwMode="auto">
            <a:xfrm>
              <a:off x="6929805" y="3055870"/>
              <a:ext cx="1362075" cy="640080"/>
            </a:xfrm>
            <a:prstGeom prst="rect">
              <a:avLst/>
            </a:prstGeom>
            <a:solidFill>
              <a:schemeClr val="bg1">
                <a:lumMod val="95000"/>
              </a:schemeClr>
            </a:solidFill>
            <a:ln w="9525">
              <a:solidFill>
                <a:schemeClr val="tx1"/>
              </a:solidFill>
              <a:miter lim="800000"/>
              <a:headEnd/>
              <a:tailEnd/>
            </a:ln>
            <a:effectLst>
              <a:outerShdw dist="45720" dir="2022000" algn="ctr" rotWithShape="0">
                <a:schemeClr val="bg2"/>
              </a:outerShdw>
            </a:effectLst>
          </p:spPr>
          <p:txBody>
            <a:bodyPr wrap="none" lIns="0" rIns="0" bIns="0" anchorCtr="1"/>
            <a:lstStyle/>
            <a:p>
              <a:pPr algn="ctr">
                <a:lnSpc>
                  <a:spcPct val="85000"/>
                </a:lnSpc>
                <a:tabLst>
                  <a:tab pos="1200150" algn="r"/>
                </a:tabLst>
                <a:defRPr/>
              </a:pPr>
              <a:r>
                <a:rPr lang="en-US" sz="1000" b="1" dirty="0">
                  <a:solidFill>
                    <a:srgbClr val="000000"/>
                  </a:solidFill>
                  <a:effectLst>
                    <a:outerShdw blurRad="38100" dist="38100" dir="2700000" algn="tl">
                      <a:srgbClr val="C0C0C0"/>
                    </a:outerShdw>
                  </a:effectLst>
                  <a:latin typeface="Arial Narrow" pitchFamily="34" charset="0"/>
                </a:rPr>
                <a:t>EW SYSTEMS</a:t>
              </a:r>
            </a:p>
            <a:p>
              <a:pPr algn="ctr">
                <a:lnSpc>
                  <a:spcPct val="85000"/>
                </a:lnSpc>
                <a:tabLst>
                  <a:tab pos="1200150" algn="r"/>
                </a:tabLst>
                <a:defRPr/>
              </a:pPr>
              <a:r>
                <a:rPr lang="en-US" sz="1000" b="1" dirty="0">
                  <a:solidFill>
                    <a:srgbClr val="000000"/>
                  </a:solidFill>
                  <a:effectLst>
                    <a:outerShdw blurRad="38100" dist="38100" dir="2700000" algn="tl">
                      <a:srgbClr val="C0C0C0"/>
                    </a:outerShdw>
                  </a:effectLst>
                  <a:latin typeface="Arial Narrow" pitchFamily="34" charset="0"/>
                </a:rPr>
                <a:t>TDA</a:t>
              </a:r>
            </a:p>
          </p:txBody>
        </p:sp>
        <p:sp>
          <p:nvSpPr>
            <p:cNvPr id="95" name="Rectangle 1158"/>
            <p:cNvSpPr>
              <a:spLocks noChangeArrowheads="1"/>
            </p:cNvSpPr>
            <p:nvPr/>
          </p:nvSpPr>
          <p:spPr bwMode="auto">
            <a:xfrm>
              <a:off x="107936" y="1315547"/>
              <a:ext cx="2812659" cy="400073"/>
            </a:xfrm>
            <a:prstGeom prst="rect">
              <a:avLst/>
            </a:prstGeom>
            <a:solidFill>
              <a:schemeClr val="bg1">
                <a:lumMod val="95000"/>
              </a:schemeClr>
            </a:solidFill>
            <a:ln w="9525">
              <a:solidFill>
                <a:schemeClr val="tx1"/>
              </a:solidFill>
              <a:miter lim="800000"/>
              <a:headEnd/>
              <a:tailEnd/>
            </a:ln>
            <a:effectLst>
              <a:outerShdw dist="45720" dir="2022000" algn="ctr" rotWithShape="0">
                <a:schemeClr val="bg2"/>
              </a:outerShdw>
            </a:effectLst>
          </p:spPr>
          <p:txBody>
            <a:bodyPr lIns="0" rIns="0" bIns="0" anchorCtr="1"/>
            <a:lstStyle/>
            <a:p>
              <a:pPr algn="ctr">
                <a:lnSpc>
                  <a:spcPct val="70000"/>
                </a:lnSpc>
                <a:tabLst>
                  <a:tab pos="1200150" algn="r"/>
                </a:tabLst>
                <a:defRPr/>
              </a:pPr>
              <a:r>
                <a:rPr lang="en-US" sz="1000" b="1" dirty="0">
                  <a:solidFill>
                    <a:srgbClr val="000000"/>
                  </a:solidFill>
                  <a:effectLst>
                    <a:outerShdw blurRad="38100" dist="38100" dir="2700000" algn="tl">
                      <a:srgbClr val="C0C0C0"/>
                    </a:outerShdw>
                  </a:effectLst>
                  <a:latin typeface="Arial Narrow" pitchFamily="34" charset="0"/>
                </a:rPr>
                <a:t>OFFICE OF TECHNICAL </a:t>
              </a:r>
            </a:p>
            <a:p>
              <a:pPr algn="ctr">
                <a:lnSpc>
                  <a:spcPct val="70000"/>
                </a:lnSpc>
                <a:tabLst>
                  <a:tab pos="1200150" algn="r"/>
                </a:tabLst>
                <a:defRPr/>
              </a:pPr>
              <a:r>
                <a:rPr lang="en-US" sz="1000" b="1" dirty="0">
                  <a:solidFill>
                    <a:srgbClr val="000000"/>
                  </a:solidFill>
                  <a:effectLst>
                    <a:outerShdw blurRad="38100" dist="38100" dir="2700000" algn="tl">
                      <a:srgbClr val="C0C0C0"/>
                    </a:outerShdw>
                  </a:effectLst>
                  <a:latin typeface="Arial Narrow" pitchFamily="34" charset="0"/>
                </a:rPr>
                <a:t>PROJECT MANAGEMENT</a:t>
              </a:r>
            </a:p>
          </p:txBody>
        </p:sp>
      </p:grpSp>
      <p:sp>
        <p:nvSpPr>
          <p:cNvPr id="89" name="Rectangle 610"/>
          <p:cNvSpPr>
            <a:spLocks noChangeArrowheads="1"/>
          </p:cNvSpPr>
          <p:nvPr/>
        </p:nvSpPr>
        <p:spPr bwMode="auto">
          <a:xfrm>
            <a:off x="2619327" y="5584796"/>
            <a:ext cx="581024" cy="807480"/>
          </a:xfrm>
          <a:prstGeom prst="rect">
            <a:avLst/>
          </a:prstGeom>
          <a:solidFill>
            <a:schemeClr val="accent3">
              <a:lumMod val="40000"/>
              <a:lumOff val="60000"/>
            </a:schemeClr>
          </a:solidFill>
          <a:ln w="12700">
            <a:solidFill>
              <a:schemeClr val="tx1"/>
            </a:solidFill>
            <a:miter lim="800000"/>
            <a:headEnd/>
            <a:tailEnd/>
          </a:ln>
        </p:spPr>
        <p:txBody>
          <a:bodyPr lIns="0" rIns="0" bIns="0"/>
          <a:lstStyle>
            <a:lvl1pPr>
              <a:spcBef>
                <a:spcPct val="20000"/>
              </a:spcBef>
              <a:buClr>
                <a:srgbClr val="FF0000"/>
              </a:buClr>
              <a:buFont typeface="Wingdings" pitchFamily="2" charset="2"/>
              <a:buChar char="§"/>
              <a:defRPr sz="2000" b="1">
                <a:solidFill>
                  <a:schemeClr val="tx1"/>
                </a:solidFill>
                <a:latin typeface="Arial" charset="0"/>
              </a:defRPr>
            </a:lvl1pPr>
            <a:lvl2pPr marL="742950" indent="-285750">
              <a:spcBef>
                <a:spcPct val="20000"/>
              </a:spcBef>
              <a:buClr>
                <a:schemeClr val="tx1"/>
              </a:buClr>
              <a:buChar char="–"/>
              <a:defRPr b="1" i="1">
                <a:solidFill>
                  <a:schemeClr val="tx1"/>
                </a:solidFill>
                <a:latin typeface="Arial" charset="0"/>
              </a:defRPr>
            </a:lvl2pPr>
            <a:lvl3pPr marL="1143000" indent="-228600">
              <a:spcBef>
                <a:spcPct val="20000"/>
              </a:spcBef>
              <a:buClr>
                <a:schemeClr val="tx1"/>
              </a:buClr>
              <a:buFont typeface="Wingdings" pitchFamily="2" charset="2"/>
              <a:buChar char="§"/>
              <a:defRPr sz="1600" b="1">
                <a:solidFill>
                  <a:schemeClr val="tx1"/>
                </a:solidFill>
                <a:latin typeface="Arial" charset="0"/>
              </a:defRPr>
            </a:lvl3pPr>
            <a:lvl4pPr marL="1600200" indent="-228600">
              <a:spcBef>
                <a:spcPct val="20000"/>
              </a:spcBef>
              <a:buClr>
                <a:schemeClr val="tx1"/>
              </a:buClr>
              <a:buChar char="–"/>
              <a:defRPr sz="1400" b="1">
                <a:solidFill>
                  <a:schemeClr val="tx1"/>
                </a:solidFill>
                <a:latin typeface="Arial" charset="0"/>
              </a:defRPr>
            </a:lvl4pPr>
            <a:lvl5pPr marL="2057400" indent="-228600">
              <a:spcBef>
                <a:spcPct val="20000"/>
              </a:spcBef>
              <a:buClr>
                <a:schemeClr val="tx1"/>
              </a:buClr>
              <a:buFont typeface="Wingdings" pitchFamily="2" charset="2"/>
              <a:buChar char="§"/>
              <a:defRPr sz="1400" b="1">
                <a:solidFill>
                  <a:schemeClr val="tx1"/>
                </a:solidFill>
                <a:latin typeface="Arial" charset="0"/>
              </a:defRPr>
            </a:lvl5pPr>
            <a:lvl6pPr marL="25146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6pPr>
            <a:lvl7pPr marL="29718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7pPr>
            <a:lvl8pPr marL="34290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8pPr>
            <a:lvl9pPr marL="38862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9pPr>
          </a:lstStyle>
          <a:p>
            <a:pPr algn="ctr">
              <a:lnSpc>
                <a:spcPct val="95000"/>
              </a:lnSpc>
              <a:spcBef>
                <a:spcPts val="0"/>
              </a:spcBef>
              <a:spcAft>
                <a:spcPts val="0"/>
              </a:spcAft>
              <a:buClrTx/>
              <a:buNone/>
            </a:pPr>
            <a:r>
              <a:rPr lang="en-US" altLang="en-US" sz="800" dirty="0">
                <a:solidFill>
                  <a:srgbClr val="000000"/>
                </a:solidFill>
                <a:latin typeface="Arial Narrow" pitchFamily="34" charset="0"/>
              </a:rPr>
              <a:t>EMW ADVANCED DEVELOP-MENT BRANCH</a:t>
            </a:r>
          </a:p>
          <a:p>
            <a:pPr algn="ctr" fontAlgn="base">
              <a:lnSpc>
                <a:spcPct val="95000"/>
              </a:lnSpc>
              <a:spcBef>
                <a:spcPct val="10000"/>
              </a:spcBef>
              <a:spcAft>
                <a:spcPct val="0"/>
              </a:spcAft>
              <a:buClrTx/>
              <a:buFontTx/>
              <a:buNone/>
            </a:pPr>
            <a:endParaRPr lang="en-US" altLang="en-US" sz="200" dirty="0">
              <a:solidFill>
                <a:srgbClr val="000000"/>
              </a:solidFill>
              <a:latin typeface="Arial Narrow" pitchFamily="34" charset="0"/>
            </a:endParaRPr>
          </a:p>
        </p:txBody>
      </p:sp>
      <p:sp>
        <p:nvSpPr>
          <p:cNvPr id="90" name="Line 567"/>
          <p:cNvSpPr>
            <a:spLocks noChangeShapeType="1"/>
          </p:cNvSpPr>
          <p:nvPr/>
        </p:nvSpPr>
        <p:spPr bwMode="auto">
          <a:xfrm flipV="1">
            <a:off x="2288134" y="5464650"/>
            <a:ext cx="0" cy="2381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dirty="0">
              <a:solidFill>
                <a:srgbClr val="000000"/>
              </a:solidFill>
              <a:latin typeface="Centaur" pitchFamily="18" charset="0"/>
            </a:endParaRPr>
          </a:p>
        </p:txBody>
      </p:sp>
      <p:sp>
        <p:nvSpPr>
          <p:cNvPr id="91" name="Rectangle 610"/>
          <p:cNvSpPr>
            <a:spLocks noChangeArrowheads="1"/>
          </p:cNvSpPr>
          <p:nvPr/>
        </p:nvSpPr>
        <p:spPr bwMode="auto">
          <a:xfrm>
            <a:off x="1941179" y="5594076"/>
            <a:ext cx="606246" cy="796925"/>
          </a:xfrm>
          <a:prstGeom prst="rect">
            <a:avLst/>
          </a:prstGeom>
          <a:solidFill>
            <a:schemeClr val="accent3">
              <a:lumMod val="40000"/>
              <a:lumOff val="60000"/>
            </a:schemeClr>
          </a:solidFill>
          <a:ln w="12700">
            <a:solidFill>
              <a:schemeClr val="tx1"/>
            </a:solidFill>
            <a:miter lim="800000"/>
            <a:headEnd/>
            <a:tailEnd/>
          </a:ln>
        </p:spPr>
        <p:txBody>
          <a:bodyPr lIns="0" rIns="0" bIns="0"/>
          <a:lstStyle>
            <a:lvl1pPr>
              <a:spcBef>
                <a:spcPct val="20000"/>
              </a:spcBef>
              <a:buClr>
                <a:srgbClr val="FF0000"/>
              </a:buClr>
              <a:buFont typeface="Wingdings" pitchFamily="2" charset="2"/>
              <a:buChar char="§"/>
              <a:defRPr sz="2000" b="1">
                <a:solidFill>
                  <a:schemeClr val="tx1"/>
                </a:solidFill>
                <a:latin typeface="Arial" charset="0"/>
              </a:defRPr>
            </a:lvl1pPr>
            <a:lvl2pPr marL="742950" indent="-285750">
              <a:spcBef>
                <a:spcPct val="20000"/>
              </a:spcBef>
              <a:buClr>
                <a:schemeClr val="tx1"/>
              </a:buClr>
              <a:buChar char="–"/>
              <a:defRPr b="1" i="1">
                <a:solidFill>
                  <a:schemeClr val="tx1"/>
                </a:solidFill>
                <a:latin typeface="Arial" charset="0"/>
              </a:defRPr>
            </a:lvl2pPr>
            <a:lvl3pPr marL="1143000" indent="-228600">
              <a:spcBef>
                <a:spcPct val="20000"/>
              </a:spcBef>
              <a:buClr>
                <a:schemeClr val="tx1"/>
              </a:buClr>
              <a:buFont typeface="Wingdings" pitchFamily="2" charset="2"/>
              <a:buChar char="§"/>
              <a:defRPr sz="1600" b="1">
                <a:solidFill>
                  <a:schemeClr val="tx1"/>
                </a:solidFill>
                <a:latin typeface="Arial" charset="0"/>
              </a:defRPr>
            </a:lvl3pPr>
            <a:lvl4pPr marL="1600200" indent="-228600">
              <a:spcBef>
                <a:spcPct val="20000"/>
              </a:spcBef>
              <a:buClr>
                <a:schemeClr val="tx1"/>
              </a:buClr>
              <a:buChar char="–"/>
              <a:defRPr sz="1400" b="1">
                <a:solidFill>
                  <a:schemeClr val="tx1"/>
                </a:solidFill>
                <a:latin typeface="Arial" charset="0"/>
              </a:defRPr>
            </a:lvl4pPr>
            <a:lvl5pPr marL="2057400" indent="-228600">
              <a:spcBef>
                <a:spcPct val="20000"/>
              </a:spcBef>
              <a:buClr>
                <a:schemeClr val="tx1"/>
              </a:buClr>
              <a:buFont typeface="Wingdings" pitchFamily="2" charset="2"/>
              <a:buChar char="§"/>
              <a:defRPr sz="1400" b="1">
                <a:solidFill>
                  <a:schemeClr val="tx1"/>
                </a:solidFill>
                <a:latin typeface="Arial" charset="0"/>
              </a:defRPr>
            </a:lvl5pPr>
            <a:lvl6pPr marL="25146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6pPr>
            <a:lvl7pPr marL="29718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7pPr>
            <a:lvl8pPr marL="34290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8pPr>
            <a:lvl9pPr marL="38862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9pPr>
          </a:lstStyle>
          <a:p>
            <a:pPr algn="ctr">
              <a:spcBef>
                <a:spcPct val="10000"/>
              </a:spcBef>
              <a:spcAft>
                <a:spcPct val="15000"/>
              </a:spcAft>
              <a:buClrTx/>
              <a:buNone/>
            </a:pPr>
            <a:r>
              <a:rPr lang="en-US" altLang="en-US" sz="800" dirty="0">
                <a:solidFill>
                  <a:srgbClr val="000000"/>
                </a:solidFill>
                <a:latin typeface="Arial Narrow" pitchFamily="34" charset="0"/>
              </a:rPr>
              <a:t>NETWORKING &amp; INFORMATION SYSTEMS BRANCH</a:t>
            </a:r>
          </a:p>
          <a:p>
            <a:pPr algn="ctr" fontAlgn="base">
              <a:lnSpc>
                <a:spcPct val="95000"/>
              </a:lnSpc>
              <a:spcBef>
                <a:spcPct val="10000"/>
              </a:spcBef>
              <a:spcAft>
                <a:spcPct val="0"/>
              </a:spcAft>
              <a:buClrTx/>
              <a:buFontTx/>
              <a:buNone/>
            </a:pPr>
            <a:endParaRPr lang="en-US" altLang="en-US" sz="200" dirty="0">
              <a:solidFill>
                <a:srgbClr val="000000"/>
              </a:solidFill>
              <a:latin typeface="Arial Narrow" pitchFamily="34" charset="0"/>
            </a:endParaRPr>
          </a:p>
        </p:txBody>
      </p:sp>
      <p:sp>
        <p:nvSpPr>
          <p:cNvPr id="93" name="Line 567"/>
          <p:cNvSpPr>
            <a:spLocks noChangeShapeType="1"/>
          </p:cNvSpPr>
          <p:nvPr/>
        </p:nvSpPr>
        <p:spPr bwMode="auto">
          <a:xfrm flipV="1">
            <a:off x="5728181" y="5465231"/>
            <a:ext cx="18072" cy="256196"/>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dirty="0">
              <a:solidFill>
                <a:srgbClr val="000000"/>
              </a:solidFill>
              <a:latin typeface="Centaur" pitchFamily="18" charset="0"/>
            </a:endParaRPr>
          </a:p>
        </p:txBody>
      </p:sp>
      <p:sp>
        <p:nvSpPr>
          <p:cNvPr id="94" name="Rectangle 557"/>
          <p:cNvSpPr>
            <a:spLocks noChangeArrowheads="1"/>
          </p:cNvSpPr>
          <p:nvPr/>
        </p:nvSpPr>
        <p:spPr bwMode="auto">
          <a:xfrm>
            <a:off x="5343793" y="5613659"/>
            <a:ext cx="581337" cy="796925"/>
          </a:xfrm>
          <a:prstGeom prst="rect">
            <a:avLst/>
          </a:prstGeom>
          <a:solidFill>
            <a:schemeClr val="accent2">
              <a:lumMod val="40000"/>
              <a:lumOff val="60000"/>
            </a:schemeClr>
          </a:solidFill>
          <a:ln w="12700">
            <a:solidFill>
              <a:schemeClr val="tx1"/>
            </a:solidFill>
            <a:miter lim="800000"/>
            <a:headEnd/>
            <a:tailEnd/>
          </a:ln>
          <a:effectLst/>
        </p:spPr>
        <p:txBody>
          <a:bodyPr lIns="0" rIns="0" bIns="0"/>
          <a:lstStyle/>
          <a:p>
            <a:pPr algn="ctr">
              <a:spcBef>
                <a:spcPct val="10000"/>
              </a:spcBef>
              <a:defRPr/>
            </a:pPr>
            <a:r>
              <a:rPr lang="en-US" sz="800" b="1" dirty="0">
                <a:solidFill>
                  <a:srgbClr val="000000"/>
                </a:solidFill>
                <a:latin typeface="Arial Narrow" pitchFamily="34" charset="0"/>
              </a:rPr>
              <a:t>EM WARFARE SPECIAL PROJECTS BRANCH</a:t>
            </a:r>
          </a:p>
          <a:p>
            <a:pPr algn="ctr">
              <a:spcBef>
                <a:spcPct val="10000"/>
              </a:spcBef>
              <a:defRPr/>
            </a:pPr>
            <a:endParaRPr lang="en-US" sz="700" b="1" dirty="0">
              <a:solidFill>
                <a:srgbClr val="000000"/>
              </a:solidFill>
              <a:latin typeface="Arial Narrow" pitchFamily="34" charset="0"/>
            </a:endParaRPr>
          </a:p>
        </p:txBody>
      </p:sp>
      <p:sp>
        <p:nvSpPr>
          <p:cNvPr id="96" name="Line 567"/>
          <p:cNvSpPr>
            <a:spLocks noChangeShapeType="1"/>
          </p:cNvSpPr>
          <p:nvPr/>
        </p:nvSpPr>
        <p:spPr bwMode="auto">
          <a:xfrm flipH="1" flipV="1">
            <a:off x="8206818" y="5467237"/>
            <a:ext cx="9035" cy="256196"/>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dirty="0">
              <a:solidFill>
                <a:srgbClr val="000000"/>
              </a:solidFill>
              <a:latin typeface="Centaur" pitchFamily="18" charset="0"/>
            </a:endParaRPr>
          </a:p>
        </p:txBody>
      </p:sp>
      <p:sp>
        <p:nvSpPr>
          <p:cNvPr id="97" name="Rectangle 558"/>
          <p:cNvSpPr>
            <a:spLocks noChangeArrowheads="1"/>
          </p:cNvSpPr>
          <p:nvPr/>
        </p:nvSpPr>
        <p:spPr bwMode="auto">
          <a:xfrm>
            <a:off x="7919290" y="5643569"/>
            <a:ext cx="578364" cy="774142"/>
          </a:xfrm>
          <a:prstGeom prst="rect">
            <a:avLst/>
          </a:prstGeom>
          <a:solidFill>
            <a:schemeClr val="accent6">
              <a:lumMod val="20000"/>
              <a:lumOff val="80000"/>
            </a:schemeClr>
          </a:solidFill>
          <a:ln w="12700">
            <a:solidFill>
              <a:schemeClr val="tx1"/>
            </a:solidFill>
            <a:miter lim="800000"/>
            <a:headEnd/>
            <a:tailEnd/>
          </a:ln>
        </p:spPr>
        <p:txBody>
          <a:bodyPr lIns="0" rIns="0" bIns="0"/>
          <a:lstStyle>
            <a:lvl1pPr>
              <a:spcBef>
                <a:spcPct val="20000"/>
              </a:spcBef>
              <a:buClr>
                <a:srgbClr val="FF0000"/>
              </a:buClr>
              <a:buFont typeface="Wingdings" pitchFamily="2" charset="2"/>
              <a:buChar char="§"/>
              <a:defRPr sz="2000" b="1">
                <a:solidFill>
                  <a:schemeClr val="tx1"/>
                </a:solidFill>
                <a:latin typeface="Arial" charset="0"/>
              </a:defRPr>
            </a:lvl1pPr>
            <a:lvl2pPr marL="742950" indent="-285750">
              <a:spcBef>
                <a:spcPct val="20000"/>
              </a:spcBef>
              <a:buClr>
                <a:schemeClr val="tx1"/>
              </a:buClr>
              <a:buChar char="–"/>
              <a:defRPr b="1" i="1">
                <a:solidFill>
                  <a:schemeClr val="tx1"/>
                </a:solidFill>
                <a:latin typeface="Arial" charset="0"/>
              </a:defRPr>
            </a:lvl2pPr>
            <a:lvl3pPr marL="1143000" indent="-228600">
              <a:spcBef>
                <a:spcPct val="20000"/>
              </a:spcBef>
              <a:buClr>
                <a:schemeClr val="tx1"/>
              </a:buClr>
              <a:buFont typeface="Wingdings" pitchFamily="2" charset="2"/>
              <a:buChar char="§"/>
              <a:defRPr sz="1600" b="1">
                <a:solidFill>
                  <a:schemeClr val="tx1"/>
                </a:solidFill>
                <a:latin typeface="Arial" charset="0"/>
              </a:defRPr>
            </a:lvl3pPr>
            <a:lvl4pPr marL="1600200" indent="-228600">
              <a:spcBef>
                <a:spcPct val="20000"/>
              </a:spcBef>
              <a:buClr>
                <a:schemeClr val="tx1"/>
              </a:buClr>
              <a:buChar char="–"/>
              <a:defRPr sz="1400" b="1">
                <a:solidFill>
                  <a:schemeClr val="tx1"/>
                </a:solidFill>
                <a:latin typeface="Arial" charset="0"/>
              </a:defRPr>
            </a:lvl4pPr>
            <a:lvl5pPr marL="2057400" indent="-228600">
              <a:spcBef>
                <a:spcPct val="20000"/>
              </a:spcBef>
              <a:buClr>
                <a:schemeClr val="tx1"/>
              </a:buClr>
              <a:buFont typeface="Wingdings" pitchFamily="2" charset="2"/>
              <a:buChar char="§"/>
              <a:defRPr sz="1400" b="1">
                <a:solidFill>
                  <a:schemeClr val="tx1"/>
                </a:solidFill>
                <a:latin typeface="Arial" charset="0"/>
              </a:defRPr>
            </a:lvl5pPr>
            <a:lvl6pPr marL="25146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6pPr>
            <a:lvl7pPr marL="29718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7pPr>
            <a:lvl8pPr marL="34290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8pPr>
            <a:lvl9pPr marL="3886200" indent="-228600" eaLnBrk="0" fontAlgn="base" hangingPunct="0">
              <a:spcBef>
                <a:spcPct val="20000"/>
              </a:spcBef>
              <a:spcAft>
                <a:spcPct val="0"/>
              </a:spcAft>
              <a:buClr>
                <a:schemeClr val="tx1"/>
              </a:buClr>
              <a:buFont typeface="Wingdings" pitchFamily="2" charset="2"/>
              <a:buChar char="§"/>
              <a:defRPr sz="1400" b="1">
                <a:solidFill>
                  <a:schemeClr val="tx1"/>
                </a:solidFill>
                <a:latin typeface="Arial" charset="0"/>
              </a:defRPr>
            </a:lvl9pPr>
          </a:lstStyle>
          <a:p>
            <a:pPr algn="ctr">
              <a:spcBef>
                <a:spcPct val="10000"/>
              </a:spcBef>
              <a:spcAft>
                <a:spcPct val="15000"/>
              </a:spcAft>
              <a:buClrTx/>
              <a:buNone/>
            </a:pPr>
            <a:r>
              <a:rPr lang="en-US" altLang="en-US" sz="800" dirty="0">
                <a:solidFill>
                  <a:srgbClr val="000000"/>
                </a:solidFill>
                <a:latin typeface="Arial Narrow" pitchFamily="34" charset="0"/>
              </a:rPr>
              <a:t>MECHANICAL DESIGN &amp; TESTING BRANCH</a:t>
            </a:r>
          </a:p>
          <a:p>
            <a:pPr algn="ctr" fontAlgn="base">
              <a:spcBef>
                <a:spcPct val="10000"/>
              </a:spcBef>
              <a:spcAft>
                <a:spcPct val="0"/>
              </a:spcAft>
              <a:buClrTx/>
              <a:buFontTx/>
              <a:buNone/>
            </a:pPr>
            <a:endParaRPr lang="en-US" altLang="en-US" sz="600" dirty="0">
              <a:solidFill>
                <a:srgbClr val="000000"/>
              </a:solidFill>
              <a:latin typeface="Arial Narrow" pitchFamily="34" charset="0"/>
            </a:endParaRPr>
          </a:p>
          <a:p>
            <a:pPr algn="ctr" fontAlgn="base">
              <a:spcBef>
                <a:spcPct val="10000"/>
              </a:spcBef>
              <a:spcAft>
                <a:spcPct val="0"/>
              </a:spcAft>
              <a:buClrTx/>
              <a:buFontTx/>
              <a:buNone/>
            </a:pPr>
            <a:endParaRPr lang="en-US" altLang="en-US" sz="800" dirty="0">
              <a:solidFill>
                <a:srgbClr val="000000"/>
              </a:solidFill>
              <a:latin typeface="Arial Narrow" pitchFamily="34" charset="0"/>
            </a:endParaRPr>
          </a:p>
        </p:txBody>
      </p:sp>
      <p:cxnSp>
        <p:nvCxnSpPr>
          <p:cNvPr id="99" name="Elbow Connector 98"/>
          <p:cNvCxnSpPr>
            <a:cxnSpLocks/>
          </p:cNvCxnSpPr>
          <p:nvPr/>
        </p:nvCxnSpPr>
        <p:spPr bwMode="auto">
          <a:xfrm rot="16200000" flipH="1">
            <a:off x="2337215" y="3113857"/>
            <a:ext cx="1430821" cy="24649"/>
          </a:xfrm>
          <a:prstGeom prst="bentConnector2">
            <a:avLst/>
          </a:prstGeom>
          <a:noFill/>
          <a:ln w="38100" algn="ctr">
            <a:solidFill>
              <a:schemeClr val="tx1"/>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8A4D0CDD-D917-8E24-F44F-DEB493FAF3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4" name="Slide Number Placeholder 3">
            <a:extLst>
              <a:ext uri="{FF2B5EF4-FFF2-40B4-BE49-F238E27FC236}">
                <a16:creationId xmlns:a16="http://schemas.microsoft.com/office/drawing/2014/main" id="{ECE3F7DC-3386-6448-D1FD-76514CD24DF7}"/>
              </a:ext>
            </a:extLst>
          </p:cNvPr>
          <p:cNvSpPr>
            <a:spLocks noGrp="1"/>
          </p:cNvSpPr>
          <p:nvPr>
            <p:ph type="sldNum" sz="quarter" idx="12"/>
          </p:nvPr>
        </p:nvSpPr>
        <p:spPr>
          <a:xfrm>
            <a:off x="6932694" y="6518990"/>
            <a:ext cx="2133600" cy="365125"/>
          </a:xfrm>
        </p:spPr>
        <p:txBody>
          <a:bodyPr/>
          <a:lstStyle/>
          <a:p>
            <a:pPr>
              <a:defRPr/>
            </a:pPr>
            <a:fld id="{CDC87B67-0850-476E-AA78-9A273902E860}" type="slidenum">
              <a:rPr lang="en-US"/>
              <a:pPr>
                <a:defRPr/>
              </a:pPr>
              <a:t>6</a:t>
            </a:fld>
            <a:endParaRPr lang="en-US"/>
          </a:p>
        </p:txBody>
      </p:sp>
    </p:spTree>
    <p:extLst>
      <p:ext uri="{BB962C8B-B14F-4D97-AF65-F5344CB8AC3E}">
        <p14:creationId xmlns:p14="http://schemas.microsoft.com/office/powerpoint/2010/main" val="160893810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995680" y="107814"/>
            <a:ext cx="7856665" cy="35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latin typeface="Arial" panose="020B0604020202020204" pitchFamily="34" charset="0"/>
                <a:ea typeface="+mj-ea"/>
                <a:cs typeface="Arial" panose="020B0604020202020204" pitchFamily="34" charset="0"/>
              </a:rPr>
              <a:t>Contract Portfolio</a:t>
            </a:r>
          </a:p>
        </p:txBody>
      </p:sp>
      <p:sp>
        <p:nvSpPr>
          <p:cNvPr id="3" name="TextBox 2"/>
          <p:cNvSpPr txBox="1"/>
          <p:nvPr/>
        </p:nvSpPr>
        <p:spPr>
          <a:xfrm>
            <a:off x="312442" y="992085"/>
            <a:ext cx="8537385" cy="5632311"/>
          </a:xfrm>
          <a:prstGeom prst="rect">
            <a:avLst/>
          </a:prstGeom>
          <a:noFill/>
        </p:spPr>
        <p:txBody>
          <a:bodyPr wrap="square" rtlCol="0">
            <a:spAutoFit/>
          </a:bodyPr>
          <a:lstStyle/>
          <a:p>
            <a:pPr marL="285750" indent="-285750">
              <a:buFontTx/>
              <a:buChar char="-"/>
            </a:pPr>
            <a:r>
              <a:rPr lang="en-US" dirty="0"/>
              <a:t>Portfolio is Program Centric</a:t>
            </a:r>
          </a:p>
          <a:p>
            <a:pPr marL="742683" lvl="1" indent="-285750">
              <a:buFontTx/>
              <a:buChar char="-"/>
            </a:pPr>
            <a:r>
              <a:rPr lang="en-US" dirty="0"/>
              <a:t>Primarily buy services</a:t>
            </a:r>
          </a:p>
          <a:p>
            <a:pPr marL="742950" lvl="1" indent="-285750">
              <a:buFontTx/>
              <a:buChar char="-"/>
            </a:pPr>
            <a:r>
              <a:rPr lang="en-US" dirty="0"/>
              <a:t>Contracts are mostly aligned with 34 Programs AORs</a:t>
            </a:r>
          </a:p>
          <a:p>
            <a:pPr marL="742950" lvl="1" indent="-285750">
              <a:buFontTx/>
              <a:buChar char="-"/>
            </a:pPr>
            <a:r>
              <a:rPr lang="en-US" dirty="0"/>
              <a:t>Scopes are Program/Systems Engineering and Technical Services</a:t>
            </a:r>
          </a:p>
          <a:p>
            <a:pPr marL="742950" lvl="1" indent="-285750">
              <a:buFontTx/>
              <a:buChar char="-"/>
            </a:pPr>
            <a:r>
              <a:rPr lang="en-US" dirty="0"/>
              <a:t>Mostly Seaport NXG</a:t>
            </a:r>
          </a:p>
          <a:p>
            <a:pPr marL="285750" indent="-285750">
              <a:buFontTx/>
              <a:buChar char="-"/>
            </a:pPr>
            <a:endParaRPr lang="en-US" dirty="0"/>
          </a:p>
          <a:p>
            <a:pPr marL="285750" indent="-285750">
              <a:buFontTx/>
              <a:buChar char="-"/>
            </a:pPr>
            <a:r>
              <a:rPr lang="en-US" dirty="0"/>
              <a:t>We do have several Department wide Services Contracts (none this cycle)</a:t>
            </a:r>
          </a:p>
          <a:p>
            <a:pPr marL="742950" lvl="1" indent="-285750">
              <a:buFontTx/>
              <a:buChar char="-"/>
            </a:pPr>
            <a:r>
              <a:rPr lang="en-US" dirty="0"/>
              <a:t>Scopes are not Program/Systems specific</a:t>
            </a:r>
          </a:p>
          <a:p>
            <a:pPr marL="742950" lvl="1" indent="-285750">
              <a:buFontTx/>
              <a:buChar char="-"/>
            </a:pPr>
            <a:r>
              <a:rPr lang="en-US" dirty="0"/>
              <a:t>Broad use across Department and mostly non-Engineering</a:t>
            </a:r>
          </a:p>
          <a:p>
            <a:pPr marL="742950" lvl="1" indent="-285750">
              <a:buFontTx/>
              <a:buChar char="-"/>
            </a:pPr>
            <a:endParaRPr lang="en-US" dirty="0"/>
          </a:p>
          <a:p>
            <a:pPr marL="285750" indent="-285750">
              <a:buFontTx/>
              <a:buChar char="-"/>
            </a:pPr>
            <a:r>
              <a:rPr lang="en-US" dirty="0"/>
              <a:t>We have a few ‘self contained’ Program/Project contracts</a:t>
            </a:r>
          </a:p>
          <a:p>
            <a:pPr marL="742950" lvl="1" indent="-285750">
              <a:buFontTx/>
              <a:buChar char="-"/>
            </a:pPr>
            <a:r>
              <a:rPr lang="en-US" dirty="0"/>
              <a:t>These are driven by higher classification levels (TS/SCI) and Fleet support</a:t>
            </a:r>
          </a:p>
          <a:p>
            <a:pPr marL="742950" lvl="1" indent="-285750">
              <a:buFontTx/>
              <a:buChar char="-"/>
            </a:pPr>
            <a:r>
              <a:rPr lang="en-US" dirty="0"/>
              <a:t>These are special projects and usually have significant GFP (shipsets)</a:t>
            </a:r>
          </a:p>
          <a:p>
            <a:pPr marL="285750" indent="-285750">
              <a:buFontTx/>
              <a:buChar char="-"/>
            </a:pPr>
            <a:endParaRPr lang="en-US" dirty="0"/>
          </a:p>
          <a:p>
            <a:pPr marL="285750" indent="-285750">
              <a:buFontTx/>
              <a:buChar char="-"/>
            </a:pPr>
            <a:r>
              <a:rPr lang="en-US" dirty="0"/>
              <a:t>We have a number of IDIQ production, spares and repair contracts</a:t>
            </a:r>
          </a:p>
          <a:p>
            <a:pPr marL="742950" lvl="1" indent="-285750">
              <a:buFontTx/>
              <a:buChar char="-"/>
            </a:pPr>
            <a:r>
              <a:rPr lang="en-US" dirty="0"/>
              <a:t>Most are sole source to the OEM in support of our Repair Facilities</a:t>
            </a:r>
          </a:p>
          <a:p>
            <a:pPr marL="742950" lvl="1" indent="-285750">
              <a:buFontTx/>
              <a:buChar char="-"/>
            </a:pPr>
            <a:r>
              <a:rPr lang="en-US" dirty="0"/>
              <a:t>We are increasing our BPAs and IDIQs to provide BTP/TTS parts</a:t>
            </a:r>
          </a:p>
          <a:p>
            <a:pPr marL="742950" lvl="1" indent="-285750">
              <a:buFontTx/>
              <a:buChar char="-"/>
            </a:pPr>
            <a:endParaRPr lang="en-US" dirty="0"/>
          </a:p>
          <a:p>
            <a:r>
              <a:rPr lang="en-US" dirty="0"/>
              <a:t>EVERYTHING PRESENTED IS PRELIMINARY!!  THE RFP IS WHAT THE OFFICIAL REQUIREMENTS FOR THESE WILL BE!!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2" name="Slide Number Placeholder 1">
            <a:extLst>
              <a:ext uri="{FF2B5EF4-FFF2-40B4-BE49-F238E27FC236}">
                <a16:creationId xmlns:a16="http://schemas.microsoft.com/office/drawing/2014/main" id="{DC1A2740-FF99-C3CE-2399-93F185E8B331}"/>
              </a:ext>
            </a:extLst>
          </p:cNvPr>
          <p:cNvSpPr>
            <a:spLocks noGrp="1"/>
          </p:cNvSpPr>
          <p:nvPr>
            <p:ph type="sldNum" sz="quarter" idx="12"/>
          </p:nvPr>
        </p:nvSpPr>
        <p:spPr/>
        <p:txBody>
          <a:bodyPr/>
          <a:lstStyle/>
          <a:p>
            <a:pPr>
              <a:defRPr/>
            </a:pPr>
            <a:fld id="{CDC87B67-0850-476E-AA78-9A273902E860}" type="slidenum">
              <a:rPr lang="en-US"/>
              <a:pPr>
                <a:defRPr/>
              </a:pPr>
              <a:t>7</a:t>
            </a:fld>
            <a:endParaRPr lang="en-US"/>
          </a:p>
        </p:txBody>
      </p:sp>
    </p:spTree>
    <p:extLst>
      <p:ext uri="{BB962C8B-B14F-4D97-AF65-F5344CB8AC3E}">
        <p14:creationId xmlns:p14="http://schemas.microsoft.com/office/powerpoint/2010/main" val="2142763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3951" y="102962"/>
            <a:ext cx="8229600" cy="600866"/>
          </a:xfrm>
        </p:spPr>
        <p:txBody>
          <a:bodyPr/>
          <a:lstStyle/>
          <a:p>
            <a:r>
              <a:rPr lang="en-US" dirty="0"/>
              <a:t>LRAE Overview</a:t>
            </a:r>
          </a:p>
        </p:txBody>
      </p:sp>
      <p:sp>
        <p:nvSpPr>
          <p:cNvPr id="2" name="Slide Number Placeholder 1"/>
          <p:cNvSpPr>
            <a:spLocks noGrp="1"/>
          </p:cNvSpPr>
          <p:nvPr>
            <p:ph type="sldNum" sz="quarter" idx="4294967295"/>
          </p:nvPr>
        </p:nvSpPr>
        <p:spPr>
          <a:xfrm>
            <a:off x="8680952" y="6461125"/>
            <a:ext cx="463048" cy="400659"/>
          </a:xfrm>
        </p:spPr>
        <p:txBody>
          <a:bodyPr/>
          <a:lstStyle/>
          <a:p>
            <a:pPr>
              <a:defRPr/>
            </a:pPr>
            <a:fld id="{F48112AE-76EE-4B46-8DAA-1531839273D0}" type="slidenum">
              <a:rPr lang="en-US" smtClean="0"/>
              <a:pPr>
                <a:defRPr/>
              </a:pPr>
              <a:t>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45107368"/>
              </p:ext>
            </p:extLst>
          </p:nvPr>
        </p:nvGraphicFramePr>
        <p:xfrm>
          <a:off x="0" y="1223641"/>
          <a:ext cx="9143999" cy="5059365"/>
        </p:xfrm>
        <a:graphic>
          <a:graphicData uri="http://schemas.openxmlformats.org/drawingml/2006/table">
            <a:tbl>
              <a:tblPr firstRow="1" bandRow="1">
                <a:tableStyleId>{5C22544A-7EE6-4342-B048-85BDC9FD1C3A}</a:tableStyleId>
              </a:tblPr>
              <a:tblGrid>
                <a:gridCol w="2490439">
                  <a:extLst>
                    <a:ext uri="{9D8B030D-6E8A-4147-A177-3AD203B41FA5}">
                      <a16:colId xmlns:a16="http://schemas.microsoft.com/office/drawing/2014/main" val="2158942046"/>
                    </a:ext>
                  </a:extLst>
                </a:gridCol>
                <a:gridCol w="1360449">
                  <a:extLst>
                    <a:ext uri="{9D8B030D-6E8A-4147-A177-3AD203B41FA5}">
                      <a16:colId xmlns:a16="http://schemas.microsoft.com/office/drawing/2014/main" val="2291283614"/>
                    </a:ext>
                  </a:extLst>
                </a:gridCol>
                <a:gridCol w="1761892">
                  <a:extLst>
                    <a:ext uri="{9D8B030D-6E8A-4147-A177-3AD203B41FA5}">
                      <a16:colId xmlns:a16="http://schemas.microsoft.com/office/drawing/2014/main" val="184485765"/>
                    </a:ext>
                  </a:extLst>
                </a:gridCol>
                <a:gridCol w="1776761">
                  <a:extLst>
                    <a:ext uri="{9D8B030D-6E8A-4147-A177-3AD203B41FA5}">
                      <a16:colId xmlns:a16="http://schemas.microsoft.com/office/drawing/2014/main" val="461348603"/>
                    </a:ext>
                  </a:extLst>
                </a:gridCol>
                <a:gridCol w="1754458">
                  <a:extLst>
                    <a:ext uri="{9D8B030D-6E8A-4147-A177-3AD203B41FA5}">
                      <a16:colId xmlns:a16="http://schemas.microsoft.com/office/drawing/2014/main" val="3319536648"/>
                    </a:ext>
                  </a:extLst>
                </a:gridCol>
              </a:tblGrid>
              <a:tr h="596613">
                <a:tc>
                  <a:txBody>
                    <a:bodyPr/>
                    <a:lstStyle/>
                    <a:p>
                      <a:r>
                        <a:rPr lang="en-US" sz="1400" dirty="0"/>
                        <a:t>Title</a:t>
                      </a:r>
                    </a:p>
                  </a:txBody>
                  <a:tcPr/>
                </a:tc>
                <a:tc>
                  <a:txBody>
                    <a:bodyPr/>
                    <a:lstStyle/>
                    <a:p>
                      <a:r>
                        <a:rPr lang="en-US" sz="1400" dirty="0"/>
                        <a:t>RFP Release (Planned)</a:t>
                      </a:r>
                    </a:p>
                  </a:txBody>
                  <a:tcPr/>
                </a:tc>
                <a:tc>
                  <a:txBody>
                    <a:bodyPr/>
                    <a:lstStyle/>
                    <a:p>
                      <a:r>
                        <a:rPr lang="en-US" sz="1400" dirty="0"/>
                        <a:t>Current Contract/TO#</a:t>
                      </a:r>
                    </a:p>
                  </a:txBody>
                  <a:tcPr/>
                </a:tc>
                <a:tc>
                  <a:txBody>
                    <a:bodyPr/>
                    <a:lstStyle/>
                    <a:p>
                      <a:r>
                        <a:rPr lang="en-US" sz="1400" dirty="0"/>
                        <a:t>Last RFP#</a:t>
                      </a:r>
                    </a:p>
                  </a:txBody>
                  <a:tcPr/>
                </a:tc>
                <a:tc>
                  <a:txBody>
                    <a:bodyPr/>
                    <a:lstStyle/>
                    <a:p>
                      <a:r>
                        <a:rPr lang="en-US" sz="1400" dirty="0"/>
                        <a:t>Est.</a:t>
                      </a:r>
                      <a:r>
                        <a:rPr lang="en-US" sz="1400" baseline="0" dirty="0"/>
                        <a:t> Ceiling $</a:t>
                      </a:r>
                      <a:endParaRPr lang="en-US" sz="1400" dirty="0"/>
                    </a:p>
                  </a:txBody>
                  <a:tcPr/>
                </a:tc>
                <a:extLst>
                  <a:ext uri="{0D108BD9-81ED-4DB2-BD59-A6C34878D82A}">
                    <a16:rowId xmlns:a16="http://schemas.microsoft.com/office/drawing/2014/main" val="2183476390"/>
                  </a:ext>
                </a:extLst>
              </a:tr>
              <a:tr h="557844">
                <a:tc>
                  <a:txBody>
                    <a:bodyPr/>
                    <a:lstStyle/>
                    <a:p>
                      <a:r>
                        <a:rPr lang="en-US" sz="1400" dirty="0"/>
                        <a:t>Ant RFDACS Spares</a:t>
                      </a:r>
                      <a:r>
                        <a:rPr lang="en-US" sz="1400" baseline="0" dirty="0"/>
                        <a:t> IDIQ (FO)</a:t>
                      </a:r>
                      <a:endParaRPr lang="en-US" sz="1400" dirty="0"/>
                    </a:p>
                  </a:txBody>
                  <a:tcPr/>
                </a:tc>
                <a:tc>
                  <a:txBody>
                    <a:bodyPr/>
                    <a:lstStyle/>
                    <a:p>
                      <a:r>
                        <a:rPr lang="en-US" sz="1400" dirty="0"/>
                        <a:t>FY25 Q1</a:t>
                      </a:r>
                    </a:p>
                  </a:txBody>
                  <a:tcPr/>
                </a:tc>
                <a:tc>
                  <a:txBody>
                    <a:bodyPr/>
                    <a:lstStyle/>
                    <a:p>
                      <a:r>
                        <a:rPr lang="en-US" sz="1400" dirty="0"/>
                        <a:t>N6660420DR000</a:t>
                      </a:r>
                    </a:p>
                  </a:txBody>
                  <a:tcPr/>
                </a:tc>
                <a:tc>
                  <a:txBody>
                    <a:bodyPr/>
                    <a:lstStyle/>
                    <a:p>
                      <a:r>
                        <a:rPr lang="en-US" sz="1400" dirty="0"/>
                        <a:t>N6660420R0339</a:t>
                      </a:r>
                    </a:p>
                  </a:txBody>
                  <a:tcPr/>
                </a:tc>
                <a:tc>
                  <a:txBody>
                    <a:bodyPr/>
                    <a:lstStyle/>
                    <a:p>
                      <a:r>
                        <a:rPr lang="en-US" sz="1400" dirty="0"/>
                        <a:t>~$55M</a:t>
                      </a:r>
                      <a:r>
                        <a:rPr lang="en-US" sz="1400" baseline="0" dirty="0"/>
                        <a:t> (MAC)</a:t>
                      </a:r>
                      <a:endParaRPr lang="en-US" sz="1400" dirty="0"/>
                    </a:p>
                  </a:txBody>
                  <a:tcPr/>
                </a:tc>
                <a:extLst>
                  <a:ext uri="{0D108BD9-81ED-4DB2-BD59-A6C34878D82A}">
                    <a16:rowId xmlns:a16="http://schemas.microsoft.com/office/drawing/2014/main" val="2589988048"/>
                  </a:ext>
                </a:extLst>
              </a:tr>
              <a:tr h="557844">
                <a:tc>
                  <a:txBody>
                    <a:bodyPr/>
                    <a:lstStyle/>
                    <a:p>
                      <a:pPr marL="0" marR="0" lvl="0" indent="0" algn="l" defTabSz="913865" rtl="0" eaLnBrk="1" fontAlgn="auto" latinLnBrk="0" hangingPunct="1">
                        <a:lnSpc>
                          <a:spcPct val="100000"/>
                        </a:lnSpc>
                        <a:spcBef>
                          <a:spcPts val="0"/>
                        </a:spcBef>
                        <a:spcAft>
                          <a:spcPts val="0"/>
                        </a:spcAft>
                        <a:buClrTx/>
                        <a:buSzTx/>
                        <a:buFontTx/>
                        <a:buNone/>
                        <a:tabLst/>
                        <a:defRPr/>
                      </a:pPr>
                      <a:r>
                        <a:rPr lang="en-US" sz="1400" dirty="0"/>
                        <a:t>EW Lab</a:t>
                      </a:r>
                      <a:r>
                        <a:rPr lang="en-US" sz="1400" baseline="0" dirty="0"/>
                        <a:t> </a:t>
                      </a:r>
                      <a:r>
                        <a:rPr lang="en-US" sz="1400" dirty="0" err="1"/>
                        <a:t>Svcs</a:t>
                      </a:r>
                      <a:r>
                        <a:rPr lang="en-US" sz="1400" dirty="0"/>
                        <a:t> (</a:t>
                      </a:r>
                      <a:r>
                        <a:rPr lang="en-US" sz="1400" baseline="0" dirty="0"/>
                        <a:t>FO)</a:t>
                      </a:r>
                      <a:endParaRPr lang="en-US" sz="1400" dirty="0"/>
                    </a:p>
                    <a:p>
                      <a:endParaRPr lang="en-US" sz="1400" dirty="0"/>
                    </a:p>
                  </a:txBody>
                  <a:tcPr/>
                </a:tc>
                <a:tc>
                  <a:txBody>
                    <a:bodyPr/>
                    <a:lstStyle/>
                    <a:p>
                      <a:r>
                        <a:rPr lang="en-US" sz="1400" dirty="0"/>
                        <a:t>FY25 Q2</a:t>
                      </a:r>
                    </a:p>
                  </a:txBody>
                  <a:tcPr/>
                </a:tc>
                <a:tc>
                  <a:txBody>
                    <a:bodyPr/>
                    <a:lstStyle/>
                    <a:p>
                      <a:r>
                        <a:rPr lang="en-US" sz="1400" dirty="0"/>
                        <a:t>N0017819D8361</a:t>
                      </a:r>
                    </a:p>
                    <a:p>
                      <a:r>
                        <a:rPr lang="en-US" sz="1400" dirty="0"/>
                        <a:t>N6660421F3012</a:t>
                      </a:r>
                    </a:p>
                  </a:txBody>
                  <a:tcPr/>
                </a:tc>
                <a:tc>
                  <a:txBody>
                    <a:bodyPr/>
                    <a:lstStyle/>
                    <a:p>
                      <a:r>
                        <a:rPr lang="en-US" sz="1400" b="0" i="0" u="none" strike="noStrike" kern="1200" baseline="0" dirty="0">
                          <a:solidFill>
                            <a:schemeClr val="dk1"/>
                          </a:solidFill>
                          <a:latin typeface="+mn-lt"/>
                          <a:ea typeface="+mn-ea"/>
                          <a:cs typeface="+mn-cs"/>
                        </a:rPr>
                        <a:t>N6660420R3013</a:t>
                      </a:r>
                      <a:endParaRPr lang="en-US" sz="1400" dirty="0"/>
                    </a:p>
                  </a:txBody>
                  <a:tcPr/>
                </a:tc>
                <a:tc>
                  <a:txBody>
                    <a:bodyPr/>
                    <a:lstStyle/>
                    <a:p>
                      <a:r>
                        <a:rPr lang="en-US" sz="1400" dirty="0"/>
                        <a:t>~$10M</a:t>
                      </a:r>
                    </a:p>
                  </a:txBody>
                  <a:tcPr/>
                </a:tc>
                <a:extLst>
                  <a:ext uri="{0D108BD9-81ED-4DB2-BD59-A6C34878D82A}">
                    <a16:rowId xmlns:a16="http://schemas.microsoft.com/office/drawing/2014/main" val="4143239711"/>
                  </a:ext>
                </a:extLst>
              </a:tr>
              <a:tr h="557844">
                <a:tc>
                  <a:txBody>
                    <a:bodyPr/>
                    <a:lstStyle/>
                    <a:p>
                      <a:pPr marL="0" marR="0" lvl="0" indent="0" algn="l" defTabSz="913865" rtl="0" eaLnBrk="1" fontAlgn="auto" latinLnBrk="0" hangingPunct="1">
                        <a:lnSpc>
                          <a:spcPct val="100000"/>
                        </a:lnSpc>
                        <a:spcBef>
                          <a:spcPts val="0"/>
                        </a:spcBef>
                        <a:spcAft>
                          <a:spcPts val="0"/>
                        </a:spcAft>
                        <a:buClrTx/>
                        <a:buSzTx/>
                        <a:buFontTx/>
                        <a:buNone/>
                        <a:tabLst/>
                        <a:defRPr/>
                      </a:pPr>
                      <a:r>
                        <a:rPr lang="en-US" sz="1400" dirty="0"/>
                        <a:t>SP NIT </a:t>
                      </a:r>
                      <a:r>
                        <a:rPr lang="en-US" sz="1400" dirty="0" err="1"/>
                        <a:t>Eng</a:t>
                      </a:r>
                      <a:r>
                        <a:rPr lang="en-US" sz="1400" dirty="0"/>
                        <a:t> &amp; Fleet </a:t>
                      </a:r>
                      <a:r>
                        <a:rPr lang="en-US" sz="1400" dirty="0" err="1"/>
                        <a:t>Svcs</a:t>
                      </a:r>
                      <a:r>
                        <a:rPr lang="en-US" sz="1400" dirty="0"/>
                        <a:t> </a:t>
                      </a:r>
                      <a:r>
                        <a:rPr lang="en-US" sz="1400" baseline="0" dirty="0"/>
                        <a:t>(FO)</a:t>
                      </a:r>
                      <a:endParaRPr lang="en-US" sz="1400" dirty="0"/>
                    </a:p>
                    <a:p>
                      <a:endParaRPr lang="en-US" sz="1400" dirty="0"/>
                    </a:p>
                  </a:txBody>
                  <a:tcPr/>
                </a:tc>
                <a:tc>
                  <a:txBody>
                    <a:bodyPr/>
                    <a:lstStyle/>
                    <a:p>
                      <a:pPr marL="0" marR="0" lvl="0" indent="0" algn="l" defTabSz="913865" rtl="0" eaLnBrk="1" fontAlgn="auto" latinLnBrk="0" hangingPunct="1">
                        <a:lnSpc>
                          <a:spcPct val="100000"/>
                        </a:lnSpc>
                        <a:spcBef>
                          <a:spcPts val="0"/>
                        </a:spcBef>
                        <a:spcAft>
                          <a:spcPts val="0"/>
                        </a:spcAft>
                        <a:buClrTx/>
                        <a:buSzTx/>
                        <a:buFontTx/>
                        <a:buNone/>
                        <a:tabLst/>
                        <a:defRPr/>
                      </a:pPr>
                      <a:r>
                        <a:rPr lang="en-US" sz="1400" dirty="0"/>
                        <a:t>FY25 Q3</a:t>
                      </a:r>
                    </a:p>
                  </a:txBody>
                  <a:tcPr/>
                </a:tc>
                <a:tc>
                  <a:txBody>
                    <a:bodyPr/>
                    <a:lstStyle/>
                    <a:p>
                      <a:r>
                        <a:rPr lang="en-US" sz="1400" dirty="0"/>
                        <a:t>N0017819D8361</a:t>
                      </a:r>
                    </a:p>
                    <a:p>
                      <a:r>
                        <a:rPr lang="en-US" sz="1400" dirty="0"/>
                        <a:t>N6660421F3011</a:t>
                      </a:r>
                    </a:p>
                  </a:txBody>
                  <a:tcPr/>
                </a:tc>
                <a:tc>
                  <a:txBody>
                    <a:bodyPr/>
                    <a:lstStyle/>
                    <a:p>
                      <a:r>
                        <a:rPr lang="en-US" sz="1400" b="0" i="0" u="none" strike="noStrike" kern="1200" baseline="0" dirty="0">
                          <a:solidFill>
                            <a:schemeClr val="dk1"/>
                          </a:solidFill>
                          <a:latin typeface="+mn-lt"/>
                          <a:ea typeface="+mn-ea"/>
                          <a:cs typeface="+mn-cs"/>
                        </a:rPr>
                        <a:t>N6660420R3019</a:t>
                      </a:r>
                      <a:endParaRPr lang="en-US" sz="1400" dirty="0"/>
                    </a:p>
                  </a:txBody>
                  <a:tcPr/>
                </a:tc>
                <a:tc>
                  <a:txBody>
                    <a:bodyPr/>
                    <a:lstStyle/>
                    <a:p>
                      <a:r>
                        <a:rPr lang="en-US" sz="1400" dirty="0"/>
                        <a:t>~$50M</a:t>
                      </a:r>
                    </a:p>
                  </a:txBody>
                  <a:tcPr/>
                </a:tc>
                <a:extLst>
                  <a:ext uri="{0D108BD9-81ED-4DB2-BD59-A6C34878D82A}">
                    <a16:rowId xmlns:a16="http://schemas.microsoft.com/office/drawing/2014/main" val="3509463294"/>
                  </a:ext>
                </a:extLst>
              </a:tr>
              <a:tr h="557844">
                <a:tc>
                  <a:txBody>
                    <a:bodyPr/>
                    <a:lstStyle/>
                    <a:p>
                      <a:pPr marL="0" marR="0" lvl="0" indent="0" algn="l" defTabSz="913865" rtl="0" eaLnBrk="1" fontAlgn="auto" latinLnBrk="0" hangingPunct="1">
                        <a:lnSpc>
                          <a:spcPct val="100000"/>
                        </a:lnSpc>
                        <a:spcBef>
                          <a:spcPts val="0"/>
                        </a:spcBef>
                        <a:spcAft>
                          <a:spcPts val="0"/>
                        </a:spcAft>
                        <a:buClrTx/>
                        <a:buSzTx/>
                        <a:buFontTx/>
                        <a:buNone/>
                        <a:tabLst/>
                        <a:defRPr/>
                      </a:pPr>
                      <a:r>
                        <a:rPr lang="en-US" sz="1400" dirty="0" err="1"/>
                        <a:t>SatCom</a:t>
                      </a:r>
                      <a:r>
                        <a:rPr lang="en-US" sz="1400" dirty="0"/>
                        <a:t> </a:t>
                      </a:r>
                      <a:r>
                        <a:rPr lang="en-US" sz="1400" dirty="0" err="1"/>
                        <a:t>Eng</a:t>
                      </a:r>
                      <a:r>
                        <a:rPr lang="en-US" sz="1400" dirty="0"/>
                        <a:t> &amp; Tech </a:t>
                      </a:r>
                      <a:r>
                        <a:rPr lang="en-US" sz="1400" dirty="0" err="1"/>
                        <a:t>Svcs</a:t>
                      </a:r>
                      <a:r>
                        <a:rPr lang="en-US" sz="1400" dirty="0"/>
                        <a:t> </a:t>
                      </a:r>
                      <a:r>
                        <a:rPr lang="en-US" sz="1400" baseline="0" dirty="0"/>
                        <a:t>(FO)</a:t>
                      </a:r>
                      <a:endParaRPr lang="en-US" sz="1400" dirty="0"/>
                    </a:p>
                    <a:p>
                      <a:endParaRPr lang="en-US" sz="1400" dirty="0"/>
                    </a:p>
                  </a:txBody>
                  <a:tcPr/>
                </a:tc>
                <a:tc>
                  <a:txBody>
                    <a:bodyPr/>
                    <a:lstStyle/>
                    <a:p>
                      <a:r>
                        <a:rPr lang="en-US" sz="1400" dirty="0"/>
                        <a:t>FY25 Q3</a:t>
                      </a:r>
                    </a:p>
                  </a:txBody>
                  <a:tcPr/>
                </a:tc>
                <a:tc>
                  <a:txBody>
                    <a:bodyPr/>
                    <a:lstStyle/>
                    <a:p>
                      <a:r>
                        <a:rPr lang="en-US" sz="1400" dirty="0"/>
                        <a:t>N0017819D8498</a:t>
                      </a:r>
                    </a:p>
                    <a:p>
                      <a:r>
                        <a:rPr lang="en-US" sz="1400" dirty="0"/>
                        <a:t>N6660421F3007</a:t>
                      </a:r>
                    </a:p>
                  </a:txBody>
                  <a:tcPr/>
                </a:tc>
                <a:tc>
                  <a:txBody>
                    <a:bodyPr/>
                    <a:lstStyle/>
                    <a:p>
                      <a:r>
                        <a:rPr lang="en-US" sz="1400" b="0" i="0" u="none" strike="noStrike" kern="1200" baseline="0" dirty="0">
                          <a:solidFill>
                            <a:schemeClr val="dk1"/>
                          </a:solidFill>
                          <a:latin typeface="+mn-lt"/>
                          <a:ea typeface="+mn-ea"/>
                          <a:cs typeface="+mn-cs"/>
                        </a:rPr>
                        <a:t>N6660421R3001</a:t>
                      </a:r>
                      <a:endParaRPr lang="en-US" sz="1400" b="0" dirty="0"/>
                    </a:p>
                  </a:txBody>
                  <a:tcPr/>
                </a:tc>
                <a:tc>
                  <a:txBody>
                    <a:bodyPr/>
                    <a:lstStyle/>
                    <a:p>
                      <a:r>
                        <a:rPr lang="en-US" sz="1400" dirty="0"/>
                        <a:t>~$60M</a:t>
                      </a:r>
                    </a:p>
                  </a:txBody>
                  <a:tcPr/>
                </a:tc>
                <a:extLst>
                  <a:ext uri="{0D108BD9-81ED-4DB2-BD59-A6C34878D82A}">
                    <a16:rowId xmlns:a16="http://schemas.microsoft.com/office/drawing/2014/main" val="3177934896"/>
                  </a:ext>
                </a:extLst>
              </a:tr>
              <a:tr h="557844">
                <a:tc>
                  <a:txBody>
                    <a:bodyPr/>
                    <a:lstStyle/>
                    <a:p>
                      <a:pPr marL="0" marR="0" lvl="0" indent="0" algn="l" defTabSz="913865" rtl="0" eaLnBrk="1" fontAlgn="auto" latinLnBrk="0" hangingPunct="1">
                        <a:lnSpc>
                          <a:spcPct val="100000"/>
                        </a:lnSpc>
                        <a:spcBef>
                          <a:spcPts val="0"/>
                        </a:spcBef>
                        <a:spcAft>
                          <a:spcPts val="0"/>
                        </a:spcAft>
                        <a:buClrTx/>
                        <a:buSzTx/>
                        <a:buFontTx/>
                        <a:buNone/>
                        <a:tabLst/>
                        <a:defRPr/>
                      </a:pPr>
                      <a:r>
                        <a:rPr lang="en-US" sz="1400" dirty="0"/>
                        <a:t>I&amp;EW </a:t>
                      </a:r>
                      <a:r>
                        <a:rPr lang="en-US" sz="1400" dirty="0" err="1"/>
                        <a:t>Eng</a:t>
                      </a:r>
                      <a:r>
                        <a:rPr lang="en-US" sz="1400" dirty="0"/>
                        <a:t> &amp; Tech </a:t>
                      </a:r>
                      <a:r>
                        <a:rPr lang="en-US" sz="1400" dirty="0" err="1"/>
                        <a:t>Svcs</a:t>
                      </a:r>
                      <a:r>
                        <a:rPr lang="en-US" sz="1400" dirty="0"/>
                        <a:t> </a:t>
                      </a:r>
                      <a:r>
                        <a:rPr lang="en-US" sz="1400" baseline="0" dirty="0"/>
                        <a:t>(FO)</a:t>
                      </a:r>
                      <a:endParaRPr lang="en-US" sz="1400" dirty="0"/>
                    </a:p>
                    <a:p>
                      <a:endParaRPr lang="en-US" sz="1400" dirty="0"/>
                    </a:p>
                  </a:txBody>
                  <a:tcPr/>
                </a:tc>
                <a:tc>
                  <a:txBody>
                    <a:bodyPr/>
                    <a:lstStyle/>
                    <a:p>
                      <a:r>
                        <a:rPr lang="en-US" sz="1400" dirty="0"/>
                        <a:t>FY25 Q3</a:t>
                      </a:r>
                    </a:p>
                  </a:txBody>
                  <a:tcPr/>
                </a:tc>
                <a:tc>
                  <a:txBody>
                    <a:bodyPr/>
                    <a:lstStyle/>
                    <a:p>
                      <a:r>
                        <a:rPr lang="en-US" sz="1400" dirty="0"/>
                        <a:t>N0017819D8424</a:t>
                      </a:r>
                    </a:p>
                    <a:p>
                      <a:r>
                        <a:rPr lang="en-US" sz="1400" dirty="0"/>
                        <a:t>N6660424F3004</a:t>
                      </a:r>
                    </a:p>
                  </a:txBody>
                  <a:tcPr/>
                </a:tc>
                <a:tc>
                  <a:txBody>
                    <a:bodyPr/>
                    <a:lstStyle/>
                    <a:p>
                      <a:r>
                        <a:rPr lang="en-US" sz="1400" b="0" i="0" u="none" strike="noStrike" kern="1200" baseline="0" dirty="0">
                          <a:solidFill>
                            <a:schemeClr val="dk1"/>
                          </a:solidFill>
                          <a:latin typeface="+mn-lt"/>
                          <a:ea typeface="+mn-ea"/>
                          <a:cs typeface="+mn-cs"/>
                        </a:rPr>
                        <a:t>N6660423R3008</a:t>
                      </a:r>
                      <a:endParaRPr lang="en-US" sz="1400" b="0" dirty="0"/>
                    </a:p>
                  </a:txBody>
                  <a:tcPr/>
                </a:tc>
                <a:tc>
                  <a:txBody>
                    <a:bodyPr/>
                    <a:lstStyle/>
                    <a:p>
                      <a:r>
                        <a:rPr lang="en-US" sz="1400" dirty="0"/>
                        <a:t>~$150M (5yr)</a:t>
                      </a:r>
                    </a:p>
                  </a:txBody>
                  <a:tcPr/>
                </a:tc>
                <a:extLst>
                  <a:ext uri="{0D108BD9-81ED-4DB2-BD59-A6C34878D82A}">
                    <a16:rowId xmlns:a16="http://schemas.microsoft.com/office/drawing/2014/main" val="3114750693"/>
                  </a:ext>
                </a:extLst>
              </a:tr>
              <a:tr h="557844">
                <a:tc>
                  <a:txBody>
                    <a:bodyPr/>
                    <a:lstStyle/>
                    <a:p>
                      <a:pPr marL="0" marR="0" lvl="0" indent="0" algn="l" defTabSz="913865" rtl="0" eaLnBrk="1" fontAlgn="auto" latinLnBrk="0" hangingPunct="1">
                        <a:lnSpc>
                          <a:spcPct val="100000"/>
                        </a:lnSpc>
                        <a:spcBef>
                          <a:spcPts val="0"/>
                        </a:spcBef>
                        <a:spcAft>
                          <a:spcPts val="0"/>
                        </a:spcAft>
                        <a:buClrTx/>
                        <a:buSzTx/>
                        <a:buFontTx/>
                        <a:buNone/>
                        <a:tabLst/>
                        <a:defRPr/>
                      </a:pPr>
                      <a:r>
                        <a:rPr lang="en-US" sz="1400" dirty="0"/>
                        <a:t>Ant </a:t>
                      </a:r>
                      <a:r>
                        <a:rPr lang="en-US" sz="1400" dirty="0" err="1"/>
                        <a:t>Eng</a:t>
                      </a:r>
                      <a:r>
                        <a:rPr lang="en-US" sz="1400" dirty="0"/>
                        <a:t> &amp; Tech </a:t>
                      </a:r>
                      <a:r>
                        <a:rPr lang="en-US" sz="1400" dirty="0" err="1"/>
                        <a:t>Svcs</a:t>
                      </a:r>
                      <a:r>
                        <a:rPr lang="en-US" sz="1400" dirty="0"/>
                        <a:t> </a:t>
                      </a:r>
                      <a:r>
                        <a:rPr lang="en-US" sz="1400" baseline="0" dirty="0"/>
                        <a:t>(FO)</a:t>
                      </a:r>
                      <a:endParaRPr lang="en-US" sz="1400" dirty="0"/>
                    </a:p>
                    <a:p>
                      <a:endParaRPr lang="en-US" sz="1400" dirty="0"/>
                    </a:p>
                  </a:txBody>
                  <a:tcPr/>
                </a:tc>
                <a:tc>
                  <a:txBody>
                    <a:bodyPr/>
                    <a:lstStyle/>
                    <a:p>
                      <a:r>
                        <a:rPr lang="en-US" sz="1400" dirty="0"/>
                        <a:t>FY25 Q3</a:t>
                      </a:r>
                    </a:p>
                  </a:txBody>
                  <a:tcPr/>
                </a:tc>
                <a:tc>
                  <a:txBody>
                    <a:bodyPr/>
                    <a:lstStyle/>
                    <a:p>
                      <a:r>
                        <a:rPr lang="en-US" sz="1400" dirty="0"/>
                        <a:t>N0017819D8411</a:t>
                      </a:r>
                    </a:p>
                    <a:p>
                      <a:r>
                        <a:rPr lang="en-US" sz="1400" dirty="0"/>
                        <a:t>N6660422F3000</a:t>
                      </a:r>
                    </a:p>
                  </a:txBody>
                  <a:tcPr/>
                </a:tc>
                <a:tc>
                  <a:txBody>
                    <a:bodyPr/>
                    <a:lstStyle/>
                    <a:p>
                      <a:r>
                        <a:rPr lang="en-US" sz="1400" b="0" i="0" u="none" strike="noStrike" kern="1200" baseline="0" dirty="0">
                          <a:solidFill>
                            <a:schemeClr val="dk1"/>
                          </a:solidFill>
                          <a:latin typeface="+mn-lt"/>
                          <a:ea typeface="+mn-ea"/>
                          <a:cs typeface="+mn-cs"/>
                        </a:rPr>
                        <a:t>N6660420R3015</a:t>
                      </a:r>
                      <a:endParaRPr lang="en-US" sz="1400" dirty="0"/>
                    </a:p>
                  </a:txBody>
                  <a:tcPr/>
                </a:tc>
                <a:tc>
                  <a:txBody>
                    <a:bodyPr/>
                    <a:lstStyle/>
                    <a:p>
                      <a:r>
                        <a:rPr lang="en-US" sz="1400" dirty="0"/>
                        <a:t>~$55M</a:t>
                      </a:r>
                    </a:p>
                  </a:txBody>
                  <a:tcPr/>
                </a:tc>
                <a:extLst>
                  <a:ext uri="{0D108BD9-81ED-4DB2-BD59-A6C34878D82A}">
                    <a16:rowId xmlns:a16="http://schemas.microsoft.com/office/drawing/2014/main" val="1793520051"/>
                  </a:ext>
                </a:extLst>
              </a:tr>
              <a:tr h="557844">
                <a:tc>
                  <a:txBody>
                    <a:bodyPr/>
                    <a:lstStyle/>
                    <a:p>
                      <a:pPr marL="0" marR="0" lvl="0" indent="0" algn="l" defTabSz="913865" rtl="0" eaLnBrk="1" fontAlgn="auto" latinLnBrk="0" hangingPunct="1">
                        <a:lnSpc>
                          <a:spcPct val="100000"/>
                        </a:lnSpc>
                        <a:spcBef>
                          <a:spcPts val="0"/>
                        </a:spcBef>
                        <a:spcAft>
                          <a:spcPts val="0"/>
                        </a:spcAft>
                        <a:buClrTx/>
                        <a:buSzTx/>
                        <a:buFontTx/>
                        <a:buNone/>
                        <a:tabLst/>
                        <a:defRPr/>
                      </a:pPr>
                      <a:r>
                        <a:rPr lang="en-US" sz="1400" dirty="0"/>
                        <a:t>SP EM </a:t>
                      </a:r>
                      <a:r>
                        <a:rPr lang="en-US" sz="1400" dirty="0" err="1"/>
                        <a:t>Eng</a:t>
                      </a:r>
                      <a:r>
                        <a:rPr lang="en-US" sz="1400" baseline="0" dirty="0"/>
                        <a:t> &amp; Fleet </a:t>
                      </a:r>
                      <a:r>
                        <a:rPr lang="en-US" sz="1400" baseline="0" dirty="0" err="1"/>
                        <a:t>Svcs</a:t>
                      </a:r>
                      <a:r>
                        <a:rPr lang="en-US" sz="1400" baseline="0" dirty="0"/>
                        <a:t> (FO)</a:t>
                      </a:r>
                      <a:endParaRPr lang="en-US" sz="1400" dirty="0"/>
                    </a:p>
                    <a:p>
                      <a:endParaRPr lang="en-US" sz="1400" dirty="0"/>
                    </a:p>
                  </a:txBody>
                  <a:tcPr/>
                </a:tc>
                <a:tc>
                  <a:txBody>
                    <a:bodyPr/>
                    <a:lstStyle/>
                    <a:p>
                      <a:r>
                        <a:rPr lang="en-US" sz="1400" dirty="0"/>
                        <a:t>FY26 Q1</a:t>
                      </a:r>
                    </a:p>
                  </a:txBody>
                  <a:tcPr/>
                </a:tc>
                <a:tc>
                  <a:txBody>
                    <a:bodyPr/>
                    <a:lstStyle/>
                    <a:p>
                      <a:r>
                        <a:rPr lang="en-US" sz="1400" dirty="0"/>
                        <a:t>N0017819D8623</a:t>
                      </a:r>
                    </a:p>
                    <a:p>
                      <a:r>
                        <a:rPr lang="en-US" sz="1400" dirty="0"/>
                        <a:t>N6660422F3011</a:t>
                      </a:r>
                    </a:p>
                  </a:txBody>
                  <a:tcPr/>
                </a:tc>
                <a:tc>
                  <a:txBody>
                    <a:bodyPr/>
                    <a:lstStyle/>
                    <a:p>
                      <a:r>
                        <a:rPr lang="en-US" sz="1400" b="0" i="0" u="none" strike="noStrike" kern="1200" baseline="0" dirty="0">
                          <a:solidFill>
                            <a:schemeClr val="dk1"/>
                          </a:solidFill>
                          <a:latin typeface="+mn-lt"/>
                          <a:ea typeface="+mn-ea"/>
                          <a:cs typeface="+mn-cs"/>
                        </a:rPr>
                        <a:t>N6660422R3002</a:t>
                      </a:r>
                      <a:endParaRPr lang="en-US" sz="1400" dirty="0"/>
                    </a:p>
                  </a:txBody>
                  <a:tcPr/>
                </a:tc>
                <a:tc>
                  <a:txBody>
                    <a:bodyPr/>
                    <a:lstStyle/>
                    <a:p>
                      <a:r>
                        <a:rPr lang="en-US" sz="1400" dirty="0"/>
                        <a:t>~$55M</a:t>
                      </a:r>
                    </a:p>
                  </a:txBody>
                  <a:tcPr/>
                </a:tc>
                <a:extLst>
                  <a:ext uri="{0D108BD9-81ED-4DB2-BD59-A6C34878D82A}">
                    <a16:rowId xmlns:a16="http://schemas.microsoft.com/office/drawing/2014/main" val="3590833682"/>
                  </a:ext>
                </a:extLst>
              </a:tr>
              <a:tr h="557844">
                <a:tc>
                  <a:txBody>
                    <a:bodyPr/>
                    <a:lstStyle/>
                    <a:p>
                      <a:pPr marL="0" marR="0" lvl="0" indent="0" algn="l" defTabSz="913865" rtl="0" eaLnBrk="1" fontAlgn="auto" latinLnBrk="0" hangingPunct="1">
                        <a:lnSpc>
                          <a:spcPct val="100000"/>
                        </a:lnSpc>
                        <a:spcBef>
                          <a:spcPts val="0"/>
                        </a:spcBef>
                        <a:spcAft>
                          <a:spcPts val="0"/>
                        </a:spcAft>
                        <a:buClrTx/>
                        <a:buSzTx/>
                        <a:buFontTx/>
                        <a:buNone/>
                        <a:tabLst/>
                        <a:defRPr/>
                      </a:pPr>
                      <a:r>
                        <a:rPr lang="en-US" sz="1400" dirty="0" err="1"/>
                        <a:t>Comms</a:t>
                      </a:r>
                      <a:r>
                        <a:rPr lang="en-US" sz="1400" dirty="0"/>
                        <a:t> </a:t>
                      </a:r>
                      <a:r>
                        <a:rPr lang="en-US" sz="1400" dirty="0" err="1"/>
                        <a:t>Eng</a:t>
                      </a:r>
                      <a:r>
                        <a:rPr lang="en-US" sz="1400" dirty="0"/>
                        <a:t> &amp; Tech </a:t>
                      </a:r>
                      <a:r>
                        <a:rPr lang="en-US" sz="1400" dirty="0" err="1"/>
                        <a:t>Svcs</a:t>
                      </a:r>
                      <a:r>
                        <a:rPr lang="en-US" sz="1400" dirty="0"/>
                        <a:t> </a:t>
                      </a:r>
                      <a:r>
                        <a:rPr lang="en-US" sz="1400" baseline="0" dirty="0"/>
                        <a:t>(FO)</a:t>
                      </a:r>
                      <a:endParaRPr lang="en-US" sz="1400" dirty="0"/>
                    </a:p>
                    <a:p>
                      <a:endParaRPr lang="en-US" sz="1400" dirty="0"/>
                    </a:p>
                  </a:txBody>
                  <a:tcPr/>
                </a:tc>
                <a:tc>
                  <a:txBody>
                    <a:bodyPr/>
                    <a:lstStyle/>
                    <a:p>
                      <a:r>
                        <a:rPr lang="en-US" sz="1400" dirty="0"/>
                        <a:t>FY26 Q1</a:t>
                      </a:r>
                    </a:p>
                  </a:txBody>
                  <a:tcPr/>
                </a:tc>
                <a:tc>
                  <a:txBody>
                    <a:bodyPr/>
                    <a:lstStyle/>
                    <a:p>
                      <a:r>
                        <a:rPr lang="en-US" sz="1400" dirty="0"/>
                        <a:t>N0017819D8690</a:t>
                      </a:r>
                    </a:p>
                    <a:p>
                      <a:r>
                        <a:rPr lang="en-US" sz="1400" dirty="0"/>
                        <a:t>N6660422F3016</a:t>
                      </a:r>
                    </a:p>
                  </a:txBody>
                  <a:tcPr/>
                </a:tc>
                <a:tc>
                  <a:txBody>
                    <a:bodyPr/>
                    <a:lstStyle/>
                    <a:p>
                      <a:r>
                        <a:rPr lang="en-US" sz="1400" b="0" i="0" u="none" strike="noStrike" kern="1200" baseline="0" dirty="0">
                          <a:solidFill>
                            <a:schemeClr val="dk1"/>
                          </a:solidFill>
                          <a:latin typeface="+mn-lt"/>
                          <a:ea typeface="+mn-ea"/>
                          <a:cs typeface="+mn-cs"/>
                        </a:rPr>
                        <a:t>N6660421R3015</a:t>
                      </a:r>
                      <a:endParaRPr lang="en-US" sz="1400" dirty="0"/>
                    </a:p>
                  </a:txBody>
                  <a:tcPr/>
                </a:tc>
                <a:tc>
                  <a:txBody>
                    <a:bodyPr/>
                    <a:lstStyle/>
                    <a:p>
                      <a:r>
                        <a:rPr lang="en-US" sz="1400" dirty="0"/>
                        <a:t>~$45M</a:t>
                      </a:r>
                    </a:p>
                  </a:txBody>
                  <a:tcPr/>
                </a:tc>
                <a:extLst>
                  <a:ext uri="{0D108BD9-81ED-4DB2-BD59-A6C34878D82A}">
                    <a16:rowId xmlns:a16="http://schemas.microsoft.com/office/drawing/2014/main" val="1769956188"/>
                  </a:ext>
                </a:extLst>
              </a:tr>
            </a:tbl>
          </a:graphicData>
        </a:graphic>
      </p:graphicFrame>
      <p:pic>
        <p:nvPicPr>
          <p:cNvPr id="6" name="Picture 5">
            <a:extLst>
              <a:ext uri="{FF2B5EF4-FFF2-40B4-BE49-F238E27FC236}">
                <a16:creationId xmlns:a16="http://schemas.microsoft.com/office/drawing/2014/main" id="{7C561F53-42DD-F126-5F0C-41C04364AC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Tree>
    <p:extLst>
      <p:ext uri="{BB962C8B-B14F-4D97-AF65-F5344CB8AC3E}">
        <p14:creationId xmlns:p14="http://schemas.microsoft.com/office/powerpoint/2010/main" val="2047313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30647"/>
            <a:ext cx="8229600" cy="1143000"/>
          </a:xfrm>
        </p:spPr>
        <p:txBody>
          <a:bodyPr/>
          <a:lstStyle/>
          <a:p>
            <a:r>
              <a:rPr lang="en-US" sz="2800" b="1" dirty="0">
                <a:latin typeface="Arial" panose="020B0604020202020204" pitchFamily="34" charset="0"/>
                <a:cs typeface="Arial" panose="020B0604020202020204" pitchFamily="34" charset="0"/>
              </a:rPr>
              <a:t>Ant RFDACS Production/Spares (FO)</a:t>
            </a:r>
          </a:p>
        </p:txBody>
      </p:sp>
      <p:sp>
        <p:nvSpPr>
          <p:cNvPr id="3" name="Slide Number Placeholder 2"/>
          <p:cNvSpPr>
            <a:spLocks noGrp="1"/>
          </p:cNvSpPr>
          <p:nvPr>
            <p:ph type="sldNum" sz="quarter" idx="12"/>
          </p:nvPr>
        </p:nvSpPr>
        <p:spPr/>
        <p:txBody>
          <a:bodyPr/>
          <a:lstStyle/>
          <a:p>
            <a:pPr>
              <a:defRPr/>
            </a:pPr>
            <a:fld id="{B7012071-428C-40C5-80FE-93F825919984}" type="slidenum">
              <a:rPr lang="en-US" smtClean="0"/>
              <a:pPr>
                <a:defRPr/>
              </a:pPr>
              <a:t>9</a:t>
            </a:fld>
            <a:endParaRPr lang="en-US" dirty="0"/>
          </a:p>
        </p:txBody>
      </p:sp>
      <p:sp>
        <p:nvSpPr>
          <p:cNvPr id="4" name="TextBox 3"/>
          <p:cNvSpPr txBox="1"/>
          <p:nvPr/>
        </p:nvSpPr>
        <p:spPr>
          <a:xfrm>
            <a:off x="487955" y="1008648"/>
            <a:ext cx="8537385" cy="5909310"/>
          </a:xfrm>
          <a:prstGeom prst="rect">
            <a:avLst/>
          </a:prstGeom>
          <a:noFill/>
        </p:spPr>
        <p:txBody>
          <a:bodyPr wrap="square" rtlCol="0">
            <a:spAutoFit/>
          </a:bodyPr>
          <a:lstStyle/>
          <a:p>
            <a:pPr marL="285750" indent="-285750">
              <a:buFontTx/>
              <a:buChar char="-"/>
            </a:pPr>
            <a:r>
              <a:rPr lang="en-US" dirty="0"/>
              <a:t>Antenna Radio Frequency Distribution and Control System (RFDACS). Build to Print (BTP) and Test to Specification (TTS) for Level III Technical Data Package (TDP) for new shipsets and spare parts.  Multiple ECPs anticipated during ordering period due to COTS obsolescence and Fleet requirement changes.</a:t>
            </a:r>
          </a:p>
          <a:p>
            <a:pPr marL="285750" indent="-285750">
              <a:buFontTx/>
              <a:buChar char="-"/>
            </a:pPr>
            <a:endParaRPr lang="en-US" dirty="0"/>
          </a:p>
          <a:p>
            <a:pPr marL="285750" indent="-285750">
              <a:buFontTx/>
              <a:buChar char="-"/>
            </a:pPr>
            <a:r>
              <a:rPr lang="en-US" dirty="0"/>
              <a:t>MAC IDIQ / 5yr ordering period / Unrestricted / $55M</a:t>
            </a:r>
          </a:p>
          <a:p>
            <a:r>
              <a:rPr lang="en-US" dirty="0"/>
              <a:t> </a:t>
            </a:r>
          </a:p>
          <a:p>
            <a:pPr marL="285750" indent="-285750">
              <a:buFontTx/>
              <a:buChar char="-"/>
            </a:pPr>
            <a:r>
              <a:rPr lang="en-US" dirty="0"/>
              <a:t>Primarily FFP Systems-Spares w/ some CPFF </a:t>
            </a:r>
            <a:r>
              <a:rPr lang="en-US" dirty="0" err="1"/>
              <a:t>Eng</a:t>
            </a:r>
            <a:r>
              <a:rPr lang="en-US" dirty="0"/>
              <a:t> </a:t>
            </a:r>
            <a:r>
              <a:rPr lang="en-US" dirty="0" err="1"/>
              <a:t>Svcs</a:t>
            </a:r>
            <a:r>
              <a:rPr lang="en-US" dirty="0"/>
              <a:t> for NRE</a:t>
            </a:r>
          </a:p>
          <a:p>
            <a:endParaRPr lang="en-US" dirty="0"/>
          </a:p>
          <a:p>
            <a:pPr marL="285750" indent="-285750">
              <a:buFontTx/>
              <a:buChar char="-"/>
            </a:pPr>
            <a:r>
              <a:rPr lang="en-US" dirty="0"/>
              <a:t>Unique Characteristics</a:t>
            </a:r>
          </a:p>
          <a:p>
            <a:pPr marL="742950" lvl="1" indent="-285750">
              <a:buFontTx/>
              <a:buChar char="-"/>
            </a:pPr>
            <a:r>
              <a:rPr lang="en-US" dirty="0"/>
              <a:t>Manufacturing capabilities (at </a:t>
            </a:r>
            <a:r>
              <a:rPr lang="en-US" dirty="0" err="1"/>
              <a:t>Ktr</a:t>
            </a:r>
            <a:r>
              <a:rPr lang="en-US" dirty="0"/>
              <a:t> facilities)</a:t>
            </a:r>
          </a:p>
          <a:p>
            <a:pPr marL="742950" lvl="1" indent="-285750">
              <a:buFontTx/>
              <a:buChar char="-"/>
            </a:pPr>
            <a:r>
              <a:rPr lang="en-US" dirty="0"/>
              <a:t>Strong DMSMS capabilities (COTS obsolescence)</a:t>
            </a:r>
          </a:p>
          <a:p>
            <a:pPr marL="742950" lvl="1" indent="-285750">
              <a:buFontTx/>
              <a:buChar char="-"/>
            </a:pPr>
            <a:r>
              <a:rPr lang="en-US" dirty="0"/>
              <a:t>Multiple ECP/NORs agility during production run</a:t>
            </a:r>
          </a:p>
          <a:p>
            <a:pPr marL="742950" lvl="1" indent="-285750">
              <a:buFontTx/>
              <a:buChar char="-"/>
            </a:pPr>
            <a:r>
              <a:rPr lang="en-US" dirty="0"/>
              <a:t>Proactive Supply Chain Management experience</a:t>
            </a:r>
          </a:p>
          <a:p>
            <a:pPr marL="742950" lvl="1" indent="-285750">
              <a:buFontTx/>
              <a:buChar char="-"/>
            </a:pPr>
            <a:endParaRPr lang="en-US" dirty="0"/>
          </a:p>
          <a:p>
            <a:pPr marL="285750" indent="-285750">
              <a:buFontTx/>
              <a:buChar char="-"/>
            </a:pPr>
            <a:r>
              <a:rPr lang="en-US" dirty="0"/>
              <a:t>Follow on to N66604-20-D-R000 (SERCO)</a:t>
            </a:r>
          </a:p>
          <a:p>
            <a:pPr marL="742950" lvl="1" indent="-285750">
              <a:buFontTx/>
              <a:buChar char="-"/>
            </a:pPr>
            <a:r>
              <a:rPr lang="en-US" dirty="0"/>
              <a:t>Awarded Contract Solicitation Number: N66604-20-R-0339</a:t>
            </a:r>
          </a:p>
          <a:p>
            <a:endParaRPr lang="en-US" dirty="0"/>
          </a:p>
          <a:p>
            <a:pPr marL="285750" indent="-285750">
              <a:buFontTx/>
              <a:buChar char="-"/>
            </a:pPr>
            <a:r>
              <a:rPr lang="en-US" dirty="0"/>
              <a:t>Expected RFP release FY25 QTR 1</a:t>
            </a:r>
          </a:p>
          <a:p>
            <a:pPr marL="285750" indent="-285750">
              <a:buFontTx/>
              <a:buChar char="-"/>
            </a:pPr>
            <a:endParaRPr lang="en-US" dirty="0"/>
          </a:p>
          <a:p>
            <a:pPr marL="286017" indent="-285750">
              <a:buFontTx/>
              <a:buChar char="-"/>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Tree>
    <p:extLst>
      <p:ext uri="{BB962C8B-B14F-4D97-AF65-F5344CB8AC3E}">
        <p14:creationId xmlns:p14="http://schemas.microsoft.com/office/powerpoint/2010/main" val="2690848501"/>
      </p:ext>
    </p:extLst>
  </p:cSld>
  <p:clrMapOvr>
    <a:masterClrMapping/>
  </p:clrMapOvr>
</p:sld>
</file>

<file path=ppt/theme/theme1.xml><?xml version="1.0" encoding="utf-8"?>
<a:theme xmlns:a="http://schemas.openxmlformats.org/drawingml/2006/main" name="NAVSEA WC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F831BECB108947A4679A7EE99B934A" ma:contentTypeVersion="4" ma:contentTypeDescription="Create a new document." ma:contentTypeScope="" ma:versionID="bc0ae0ac9479d40fa343869caaa9cbdd">
  <xsd:schema xmlns:xsd="http://www.w3.org/2001/XMLSchema" xmlns:xs="http://www.w3.org/2001/XMLSchema" xmlns:p="http://schemas.microsoft.com/office/2006/metadata/properties" xmlns:ns2="6c926425-ca62-451a-9c90-117bc34b99e6" targetNamespace="http://schemas.microsoft.com/office/2006/metadata/properties" ma:root="true" ma:fieldsID="31e5b67e342f9d9b7db93d931f16f4ab" ns2:_="">
    <xsd:import namespace="6c926425-ca62-451a-9c90-117bc34b99e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926425-ca62-451a-9c90-117bc34b99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9C9DFB-79E8-4F20-8E9E-EE05B56AD9CB}">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6c926425-ca62-451a-9c90-117bc34b99e6"/>
    <ds:schemaRef ds:uri="http://www.w3.org/XML/1998/namespace"/>
  </ds:schemaRefs>
</ds:datastoreItem>
</file>

<file path=customXml/itemProps2.xml><?xml version="1.0" encoding="utf-8"?>
<ds:datastoreItem xmlns:ds="http://schemas.openxmlformats.org/officeDocument/2006/customXml" ds:itemID="{64363A67-075E-46BD-9331-1A3515CD12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926425-ca62-451a-9c90-117bc34b99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7EB70C-16D0-40CA-B0DF-5475062F98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NAVSEA WCs</Template>
  <TotalTime>14621</TotalTime>
  <Words>2336</Words>
  <Application>Microsoft Office PowerPoint</Application>
  <PresentationFormat>On-screen Show (4:3)</PresentationFormat>
  <Paragraphs>426</Paragraphs>
  <Slides>17</Slides>
  <Notes>4</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17</vt:i4>
      </vt:variant>
    </vt:vector>
  </HeadingPairs>
  <TitlesOfParts>
    <vt:vector size="33" baseType="lpstr">
      <vt:lpstr>Aharoni</vt:lpstr>
      <vt:lpstr>Arial</vt:lpstr>
      <vt:lpstr>Arial Black</vt:lpstr>
      <vt:lpstr>Arial Narrow</vt:lpstr>
      <vt:lpstr>Arial Rounded MT Bold</vt:lpstr>
      <vt:lpstr>Calibri</vt:lpstr>
      <vt:lpstr>Centaur</vt:lpstr>
      <vt:lpstr>Corbel</vt:lpstr>
      <vt:lpstr>Courier (W1)</vt:lpstr>
      <vt:lpstr>Lucida Sans Unicode</vt:lpstr>
      <vt:lpstr>Tw Cen MT</vt:lpstr>
      <vt:lpstr>Verdana</vt:lpstr>
      <vt:lpstr>Wingdings</vt:lpstr>
      <vt:lpstr>NAVSEA WCs</vt:lpstr>
      <vt:lpstr>1_Office Theme</vt:lpstr>
      <vt:lpstr>5_Office Theme</vt:lpstr>
      <vt:lpstr>PowerPoint Presentation</vt:lpstr>
      <vt:lpstr>PowerPoint Presentation</vt:lpstr>
      <vt:lpstr>Product Areas &amp; Roles</vt:lpstr>
      <vt:lpstr>Major Facilities</vt:lpstr>
      <vt:lpstr>Code 34 Business Profile</vt:lpstr>
      <vt:lpstr>USW Electromagnetic  Systems Department</vt:lpstr>
      <vt:lpstr>PowerPoint Presentation</vt:lpstr>
      <vt:lpstr>LRAE Overview</vt:lpstr>
      <vt:lpstr>Ant RFDACS Production/Spares (FO)</vt:lpstr>
      <vt:lpstr>EW Lab Svcs (FO)</vt:lpstr>
      <vt:lpstr>SP NIT Eng &amp; Fleet Svcs (FO)</vt:lpstr>
      <vt:lpstr>SatCom Eng &amp; Tech Svcs (FO)</vt:lpstr>
      <vt:lpstr>I&amp;EW Eng &amp; Tech Svcs (FO)</vt:lpstr>
      <vt:lpstr>Ant Eng &amp; Tech Svcs (FO)</vt:lpstr>
      <vt:lpstr>SP EM Eng &amp; Fleet Svcs (FO)</vt:lpstr>
      <vt:lpstr>Comms Eng &amp; Tech Svcs (FO)</vt:lpstr>
      <vt:lpstr>TDAA Closing Comments</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Ferguson, Jacqueline A CTR NUWC NWPT</dc:creator>
  <cp:lastModifiedBy>Nichols, George A III CIV USN NUWC DIV NEWPORT RI (USA)</cp:lastModifiedBy>
  <cp:revision>371</cp:revision>
  <cp:lastPrinted>2024-09-17T20:25:17Z</cp:lastPrinted>
  <dcterms:created xsi:type="dcterms:W3CDTF">2011-12-02T00:51:10Z</dcterms:created>
  <dcterms:modified xsi:type="dcterms:W3CDTF">2024-10-15T20:21:54Z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0x0101005BF831BECB108947A4679A7EE99B934A</vt:lpwstr>
  </property>
  <property fmtid="{D5CDD505-2E9C-101B-9397-08002B2CF9AE}" pid="3" name="_dlc_DocIdItemGuid">
    <vt:lpwstr>dbfeddbe-2950-40d6-b8e9-34b72bb43d69</vt:lpwstr>
  </property>
</Properties>
</file>